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  <p:sldMasterId id="214748370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ed Hat Display SemiBold"/>
      <p:regular r:id="rId18"/>
      <p:bold r:id="rId19"/>
      <p:italic r:id="rId20"/>
      <p:boldItalic r:id="rId21"/>
    </p:embeddedFont>
    <p:embeddedFont>
      <p:font typeface="Arimo"/>
      <p:regular r:id="rId22"/>
      <p:bold r:id="rId23"/>
      <p:italic r:id="rId24"/>
      <p:boldItalic r:id="rId25"/>
    </p:embeddedFont>
    <p:embeddedFont>
      <p:font typeface="Arimo SemiBold"/>
      <p:regular r:id="rId26"/>
      <p:bold r:id="rId27"/>
      <p:italic r:id="rId28"/>
      <p:boldItalic r:id="rId29"/>
    </p:embeddedFont>
    <p:embeddedFont>
      <p:font typeface="Azeret Mono"/>
      <p:regular r:id="rId30"/>
      <p:bold r:id="rId31"/>
      <p:italic r:id="rId32"/>
      <p:boldItalic r:id="rId33"/>
    </p:embeddedFont>
    <p:embeddedFont>
      <p:font typeface="Arimo Medium"/>
      <p:regular r:id="rId34"/>
      <p:bold r:id="rId35"/>
      <p:italic r:id="rId36"/>
      <p:boldItalic r:id="rId37"/>
    </p:embeddedFont>
    <p:embeddedFont>
      <p:font typeface="Chakra Petch"/>
      <p:regular r:id="rId38"/>
      <p:bold r:id="rId39"/>
      <p:italic r:id="rId40"/>
      <p:boldItalic r:id="rId41"/>
    </p:embeddedFont>
    <p:embeddedFont>
      <p:font typeface="Chakra Petch SemiBold"/>
      <p:regular r:id="rId42"/>
      <p:bold r:id="rId43"/>
      <p:italic r:id="rId44"/>
      <p:boldItalic r:id="rId45"/>
    </p:embeddedFont>
    <p:embeddedFont>
      <p:font typeface="Red Hat Tex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hakraPetch-italic.fntdata"/><Relationship Id="rId42" Type="http://schemas.openxmlformats.org/officeDocument/2006/relationships/font" Target="fonts/ChakraPetchSemiBold-regular.fntdata"/><Relationship Id="rId41" Type="http://schemas.openxmlformats.org/officeDocument/2006/relationships/font" Target="fonts/ChakraPetch-boldItalic.fntdata"/><Relationship Id="rId44" Type="http://schemas.openxmlformats.org/officeDocument/2006/relationships/font" Target="fonts/ChakraPetchSemiBold-italic.fntdata"/><Relationship Id="rId43" Type="http://schemas.openxmlformats.org/officeDocument/2006/relationships/font" Target="fonts/ChakraPetchSemiBold-bold.fntdata"/><Relationship Id="rId46" Type="http://schemas.openxmlformats.org/officeDocument/2006/relationships/font" Target="fonts/RedHatText-regular.fntdata"/><Relationship Id="rId45" Type="http://schemas.openxmlformats.org/officeDocument/2006/relationships/font" Target="fonts/ChakraPetchSemi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edHatText-italic.fntdata"/><Relationship Id="rId47" Type="http://schemas.openxmlformats.org/officeDocument/2006/relationships/font" Target="fonts/RedHatText-bold.fntdata"/><Relationship Id="rId49" Type="http://schemas.openxmlformats.org/officeDocument/2006/relationships/font" Target="fonts/RedHatTex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zeretMono-bold.fntdata"/><Relationship Id="rId30" Type="http://schemas.openxmlformats.org/officeDocument/2006/relationships/font" Target="fonts/AzeretMono-regular.fntdata"/><Relationship Id="rId33" Type="http://schemas.openxmlformats.org/officeDocument/2006/relationships/font" Target="fonts/AzeretMono-boldItalic.fntdata"/><Relationship Id="rId32" Type="http://schemas.openxmlformats.org/officeDocument/2006/relationships/font" Target="fonts/AzeretMono-italic.fntdata"/><Relationship Id="rId35" Type="http://schemas.openxmlformats.org/officeDocument/2006/relationships/font" Target="fonts/ArimoMedium-bold.fntdata"/><Relationship Id="rId34" Type="http://schemas.openxmlformats.org/officeDocument/2006/relationships/font" Target="fonts/ArimoMedium-regular.fntdata"/><Relationship Id="rId37" Type="http://schemas.openxmlformats.org/officeDocument/2006/relationships/font" Target="fonts/ArimoMedium-boldItalic.fntdata"/><Relationship Id="rId36" Type="http://schemas.openxmlformats.org/officeDocument/2006/relationships/font" Target="fonts/ArimoMedium-italic.fntdata"/><Relationship Id="rId39" Type="http://schemas.openxmlformats.org/officeDocument/2006/relationships/font" Target="fonts/ChakraPetch-bold.fntdata"/><Relationship Id="rId38" Type="http://schemas.openxmlformats.org/officeDocument/2006/relationships/font" Target="fonts/ChakraPetch-regular.fntdata"/><Relationship Id="rId20" Type="http://schemas.openxmlformats.org/officeDocument/2006/relationships/font" Target="fonts/RedHatDisplaySemiBold-italic.fntdata"/><Relationship Id="rId22" Type="http://schemas.openxmlformats.org/officeDocument/2006/relationships/font" Target="fonts/Arimo-regular.fntdata"/><Relationship Id="rId21" Type="http://schemas.openxmlformats.org/officeDocument/2006/relationships/font" Target="fonts/RedHatDisplaySemiBold-boldItalic.fntdata"/><Relationship Id="rId24" Type="http://schemas.openxmlformats.org/officeDocument/2006/relationships/font" Target="fonts/Arimo-italic.fntdata"/><Relationship Id="rId23" Type="http://schemas.openxmlformats.org/officeDocument/2006/relationships/font" Target="fonts/Arimo-bold.fntdata"/><Relationship Id="rId26" Type="http://schemas.openxmlformats.org/officeDocument/2006/relationships/font" Target="fonts/ArimoSemiBold-regular.fntdata"/><Relationship Id="rId25" Type="http://schemas.openxmlformats.org/officeDocument/2006/relationships/font" Target="fonts/Arimo-boldItalic.fntdata"/><Relationship Id="rId28" Type="http://schemas.openxmlformats.org/officeDocument/2006/relationships/font" Target="fonts/ArimoSemiBold-italic.fntdata"/><Relationship Id="rId27" Type="http://schemas.openxmlformats.org/officeDocument/2006/relationships/font" Target="fonts/ArimoSemiBold-bold.fntdata"/><Relationship Id="rId29" Type="http://schemas.openxmlformats.org/officeDocument/2006/relationships/font" Target="fonts/Arimo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edHatDisplaySemiBold-bold.fntdata"/><Relationship Id="rId18" Type="http://schemas.openxmlformats.org/officeDocument/2006/relationships/font" Target="fonts/RedHatDisplay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71e5ca638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71e5ca638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1ebf0558a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71ebf0558a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71ebf0558a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71ebf0558a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71e5ca638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71e5ca638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71e5ca6389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71e5ca6389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71e5ca6389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71e5ca6389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71e5ca63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71e5ca63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71e5ca638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71e5ca638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71ebf0558a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71ebf0558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21e965f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721e965f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71e5ca6389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71e5ca638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A">
  <p:cSld name="CUSTOM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3035863" y="1446274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56075" y="228600"/>
            <a:ext cx="86319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256087" y="118109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256087" y="328421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382567" y="118037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088191" y="1225969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7223815" y="122524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4" type="body"/>
          </p:nvPr>
        </p:nvSpPr>
        <p:spPr>
          <a:xfrm>
            <a:off x="7223815" y="332836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9" name="Google Shape;59;p13"/>
          <p:cNvCxnSpPr/>
          <p:nvPr/>
        </p:nvCxnSpPr>
        <p:spPr>
          <a:xfrm>
            <a:off x="628531" y="138220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13"/>
          <p:cNvCxnSpPr/>
          <p:nvPr/>
        </p:nvCxnSpPr>
        <p:spPr>
          <a:xfrm>
            <a:off x="628531" y="3484632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13"/>
          <p:cNvCxnSpPr/>
          <p:nvPr/>
        </p:nvCxnSpPr>
        <p:spPr>
          <a:xfrm>
            <a:off x="6760656" y="1381538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3"/>
          <p:cNvCxnSpPr/>
          <p:nvPr/>
        </p:nvCxnSpPr>
        <p:spPr>
          <a:xfrm>
            <a:off x="6760656" y="348465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3"/>
          <p:cNvSpPr txBox="1"/>
          <p:nvPr/>
        </p:nvSpPr>
        <p:spPr>
          <a:xfrm>
            <a:off x="6382571" y="328348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" name="Google Shape;64;p13"/>
          <p:cNvSpPr txBox="1"/>
          <p:nvPr>
            <p:ph idx="5" type="body"/>
          </p:nvPr>
        </p:nvSpPr>
        <p:spPr>
          <a:xfrm>
            <a:off x="1088191" y="3329089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>
            <p:ph idx="2" type="pic"/>
          </p:nvPr>
        </p:nvSpPr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72" name="Google Shape;72;p15"/>
          <p:cNvCxnSpPr/>
          <p:nvPr/>
        </p:nvCxnSpPr>
        <p:spPr>
          <a:xfrm>
            <a:off x="505213" y="5403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_3">
    <p:bg>
      <p:bgPr>
        <a:solidFill>
          <a:schemeClr val="accent5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2">
            <a:alphaModFix amt="60000"/>
          </a:blip>
          <a:srcRect b="4816" l="0" r="0" t="0"/>
          <a:stretch/>
        </p:blipFill>
        <p:spPr>
          <a:xfrm>
            <a:off x="277500" y="277500"/>
            <a:ext cx="8589000" cy="4599000"/>
          </a:xfrm>
          <a:prstGeom prst="roundRect">
            <a:avLst>
              <a:gd fmla="val 13515" name="adj"/>
            </a:avLst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cxnSp>
        <p:nvCxnSpPr>
          <p:cNvPr id="76" name="Google Shape;76;p16"/>
          <p:cNvCxnSpPr/>
          <p:nvPr/>
        </p:nvCxnSpPr>
        <p:spPr>
          <a:xfrm>
            <a:off x="805650" y="7925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6"/>
          <p:cNvCxnSpPr/>
          <p:nvPr/>
        </p:nvCxnSpPr>
        <p:spPr>
          <a:xfrm>
            <a:off x="805650" y="45217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6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subTitle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2">
  <p:cSld name="BLANK_1_1_1">
    <p:bg>
      <p:bgPr>
        <a:solidFill>
          <a:schemeClr val="accent5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7"/>
          <p:cNvGrpSpPr/>
          <p:nvPr/>
        </p:nvGrpSpPr>
        <p:grpSpPr>
          <a:xfrm>
            <a:off x="277515" y="277501"/>
            <a:ext cx="8589075" cy="4593888"/>
            <a:chOff x="277500" y="277500"/>
            <a:chExt cx="8589075" cy="4593888"/>
          </a:xfrm>
        </p:grpSpPr>
        <p:pic>
          <p:nvPicPr>
            <p:cNvPr id="84" name="Google Shape;84;p17"/>
            <p:cNvPicPr preferRelativeResize="0"/>
            <p:nvPr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277575" y="277500"/>
              <a:ext cx="8589000" cy="4593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7"/>
            <p:cNvSpPr/>
            <p:nvPr/>
          </p:nvSpPr>
          <p:spPr>
            <a:xfrm>
              <a:off x="277500" y="277500"/>
              <a:ext cx="8589000" cy="4582500"/>
            </a:xfrm>
            <a:prstGeom prst="roundRect">
              <a:avLst>
                <a:gd fmla="val 6093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86" name="Google Shape;86;p17"/>
          <p:cNvSpPr/>
          <p:nvPr/>
        </p:nvSpPr>
        <p:spPr>
          <a:xfrm>
            <a:off x="601356" y="3751056"/>
            <a:ext cx="576000" cy="5760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651558" y="3801258"/>
            <a:ext cx="475500" cy="47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601325" y="3751025"/>
            <a:ext cx="5760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cxnSp>
        <p:nvCxnSpPr>
          <p:cNvPr id="89" name="Google Shape;89;p17"/>
          <p:cNvCxnSpPr/>
          <p:nvPr/>
        </p:nvCxnSpPr>
        <p:spPr>
          <a:xfrm rot="10800000">
            <a:off x="1341900" y="4039025"/>
            <a:ext cx="1014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2598475" y="3493075"/>
            <a:ext cx="5985300" cy="99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23">
    <p:bg>
      <p:bgPr>
        <a:solidFill>
          <a:schemeClr val="accent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>
            <p:ph idx="2" type="pic"/>
          </p:nvPr>
        </p:nvSpPr>
        <p:spPr>
          <a:xfrm>
            <a:off x="277500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94" name="Google Shape;94;p18"/>
          <p:cNvSpPr/>
          <p:nvPr>
            <p:ph idx="3" type="pic"/>
          </p:nvPr>
        </p:nvSpPr>
        <p:spPr>
          <a:xfrm>
            <a:off x="17282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95" name="Google Shape;95;p18"/>
          <p:cNvSpPr/>
          <p:nvPr>
            <p:ph idx="4" type="pic"/>
          </p:nvPr>
        </p:nvSpPr>
        <p:spPr>
          <a:xfrm>
            <a:off x="31790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96" name="Google Shape;96;p18"/>
          <p:cNvSpPr/>
          <p:nvPr>
            <p:ph idx="5" type="pic"/>
          </p:nvPr>
        </p:nvSpPr>
        <p:spPr>
          <a:xfrm>
            <a:off x="46298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97" name="Google Shape;97;p18"/>
          <p:cNvSpPr/>
          <p:nvPr>
            <p:ph idx="6" type="pic"/>
          </p:nvPr>
        </p:nvSpPr>
        <p:spPr>
          <a:xfrm>
            <a:off x="60806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98" name="Google Shape;98;p18"/>
          <p:cNvSpPr/>
          <p:nvPr>
            <p:ph idx="7" type="pic"/>
          </p:nvPr>
        </p:nvSpPr>
        <p:spPr>
          <a:xfrm>
            <a:off x="75314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706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02" name="Google Shape;102;p18"/>
          <p:cNvSpPr txBox="1"/>
          <p:nvPr>
            <p:ph idx="8" type="body"/>
          </p:nvPr>
        </p:nvSpPr>
        <p:spPr>
          <a:xfrm>
            <a:off x="182162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03" name="Google Shape;103;p18"/>
          <p:cNvSpPr txBox="1"/>
          <p:nvPr>
            <p:ph idx="9" type="body"/>
          </p:nvPr>
        </p:nvSpPr>
        <p:spPr>
          <a:xfrm>
            <a:off x="327260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04" name="Google Shape;104;p18"/>
          <p:cNvSpPr txBox="1"/>
          <p:nvPr>
            <p:ph idx="13" type="body"/>
          </p:nvPr>
        </p:nvSpPr>
        <p:spPr>
          <a:xfrm>
            <a:off x="472358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05" name="Google Shape;105;p18"/>
          <p:cNvSpPr txBox="1"/>
          <p:nvPr>
            <p:ph idx="14" type="body"/>
          </p:nvPr>
        </p:nvSpPr>
        <p:spPr>
          <a:xfrm>
            <a:off x="617456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06" name="Google Shape;106;p18"/>
          <p:cNvSpPr txBox="1"/>
          <p:nvPr>
            <p:ph idx="15" type="body"/>
          </p:nvPr>
        </p:nvSpPr>
        <p:spPr>
          <a:xfrm>
            <a:off x="76255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107" name="Google Shape;107;p18"/>
          <p:cNvSpPr txBox="1"/>
          <p:nvPr>
            <p:ph idx="16" type="subTitle"/>
          </p:nvPr>
        </p:nvSpPr>
        <p:spPr>
          <a:xfrm>
            <a:off x="3706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7" type="subTitle"/>
          </p:nvPr>
        </p:nvSpPr>
        <p:spPr>
          <a:xfrm>
            <a:off x="18214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8" type="subTitle"/>
          </p:nvPr>
        </p:nvSpPr>
        <p:spPr>
          <a:xfrm>
            <a:off x="327234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19" type="subTitle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20" type="subTitle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21" type="subTitle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22" type="subTitle"/>
          </p:nvPr>
        </p:nvSpPr>
        <p:spPr>
          <a:xfrm>
            <a:off x="277500" y="291038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23" type="subTitle"/>
          </p:nvPr>
        </p:nvSpPr>
        <p:spPr>
          <a:xfrm>
            <a:off x="7151050" y="290218"/>
            <a:ext cx="17154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ards">
  <p:cSld name="CUSTOM_24">
    <p:bg>
      <p:bgPr>
        <a:solidFill>
          <a:schemeClr val="accent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417936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2" type="subTitle"/>
          </p:nvPr>
        </p:nvSpPr>
        <p:spPr>
          <a:xfrm>
            <a:off x="2167325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3" type="subTitle"/>
          </p:nvPr>
        </p:nvSpPr>
        <p:spPr>
          <a:xfrm>
            <a:off x="390547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4" type="subTitle"/>
          </p:nvPr>
        </p:nvSpPr>
        <p:spPr>
          <a:xfrm>
            <a:off x="5652384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5" type="subTitle"/>
          </p:nvPr>
        </p:nvSpPr>
        <p:spPr>
          <a:xfrm>
            <a:off x="739263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6" type="body"/>
          </p:nvPr>
        </p:nvSpPr>
        <p:spPr>
          <a:xfrm>
            <a:off x="417811" y="3433000"/>
            <a:ext cx="1337400" cy="117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22" name="Google Shape;122;p19"/>
          <p:cNvSpPr txBox="1"/>
          <p:nvPr>
            <p:ph idx="7" type="body"/>
          </p:nvPr>
        </p:nvSpPr>
        <p:spPr>
          <a:xfrm>
            <a:off x="21673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23" name="Google Shape;123;p19"/>
          <p:cNvSpPr txBox="1"/>
          <p:nvPr>
            <p:ph idx="8" type="body"/>
          </p:nvPr>
        </p:nvSpPr>
        <p:spPr>
          <a:xfrm>
            <a:off x="3903300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24" name="Google Shape;124;p19"/>
          <p:cNvSpPr txBox="1"/>
          <p:nvPr>
            <p:ph idx="9" type="body"/>
          </p:nvPr>
        </p:nvSpPr>
        <p:spPr>
          <a:xfrm>
            <a:off x="56486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25" name="Google Shape;125;p19"/>
          <p:cNvSpPr txBox="1"/>
          <p:nvPr>
            <p:ph idx="13" type="body"/>
          </p:nvPr>
        </p:nvSpPr>
        <p:spPr>
          <a:xfrm>
            <a:off x="7385291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26" name="Google Shape;126;p19"/>
          <p:cNvSpPr txBox="1"/>
          <p:nvPr>
            <p:ph idx="1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CUSTOM_25">
    <p:bg>
      <p:bgPr>
        <a:solidFill>
          <a:schemeClr val="accent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0"/>
          <p:cNvSpPr txBox="1"/>
          <p:nvPr/>
        </p:nvSpPr>
        <p:spPr>
          <a:xfrm>
            <a:off x="277500" y="277500"/>
            <a:ext cx="8589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4 steps - Alt 1">
  <p:cSld name="CUSTOM_25_1_1">
    <p:bg>
      <p:bgPr>
        <a:solidFill>
          <a:schemeClr val="accent5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1969400" y="138075"/>
            <a:ext cx="5217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0" name="Google Shape;140;p21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1"/>
          <p:cNvSpPr/>
          <p:nvPr>
            <p:ph idx="3" type="pic"/>
          </p:nvPr>
        </p:nvSpPr>
        <p:spPr>
          <a:xfrm>
            <a:off x="3766700" y="873150"/>
            <a:ext cx="1621800" cy="3549600"/>
          </a:xfrm>
          <a:prstGeom prst="roundRect">
            <a:avLst>
              <a:gd fmla="val 10482" name="adj"/>
            </a:avLst>
          </a:prstGeom>
          <a:noFill/>
          <a:ln>
            <a:noFill/>
          </a:ln>
        </p:spPr>
      </p:sp>
      <p:sp>
        <p:nvSpPr>
          <p:cNvPr id="143" name="Google Shape;143;p21"/>
          <p:cNvSpPr/>
          <p:nvPr>
            <p:ph idx="4" type="pic"/>
          </p:nvPr>
        </p:nvSpPr>
        <p:spPr>
          <a:xfrm>
            <a:off x="28910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44" name="Google Shape;144;p21"/>
          <p:cNvSpPr/>
          <p:nvPr>
            <p:ph idx="5" type="pic"/>
          </p:nvPr>
        </p:nvSpPr>
        <p:spPr>
          <a:xfrm>
            <a:off x="1969400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45" name="Google Shape;145;p21"/>
          <p:cNvSpPr/>
          <p:nvPr>
            <p:ph idx="6" type="pic"/>
          </p:nvPr>
        </p:nvSpPr>
        <p:spPr>
          <a:xfrm>
            <a:off x="5623125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46" name="Google Shape;146;p21"/>
          <p:cNvSpPr/>
          <p:nvPr>
            <p:ph idx="7" type="pic"/>
          </p:nvPr>
        </p:nvSpPr>
        <p:spPr>
          <a:xfrm>
            <a:off x="730405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47" name="Google Shape;147;p21"/>
          <p:cNvSpPr txBox="1"/>
          <p:nvPr>
            <p:ph idx="8" type="subTitle"/>
          </p:nvPr>
        </p:nvSpPr>
        <p:spPr>
          <a:xfrm>
            <a:off x="378475" y="4261299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9" type="subTitle"/>
          </p:nvPr>
        </p:nvSpPr>
        <p:spPr>
          <a:xfrm>
            <a:off x="378476" y="4562900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13" type="subTitle"/>
          </p:nvPr>
        </p:nvSpPr>
        <p:spPr>
          <a:xfrm>
            <a:off x="2057625" y="4074126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14" type="subTitle"/>
          </p:nvPr>
        </p:nvSpPr>
        <p:spPr>
          <a:xfrm>
            <a:off x="2057625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15" type="subTitle"/>
          </p:nvPr>
        </p:nvSpPr>
        <p:spPr>
          <a:xfrm>
            <a:off x="5712200" y="4074126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idx="16" type="subTitle"/>
          </p:nvPr>
        </p:nvSpPr>
        <p:spPr>
          <a:xfrm>
            <a:off x="5712200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17" type="subTitle"/>
          </p:nvPr>
        </p:nvSpPr>
        <p:spPr>
          <a:xfrm>
            <a:off x="7395575" y="4261301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18" type="subTitle"/>
          </p:nvPr>
        </p:nvSpPr>
        <p:spPr>
          <a:xfrm>
            <a:off x="7395575" y="4562900"/>
            <a:ext cx="15042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21_1_1">
    <p:bg>
      <p:bgPr>
        <a:solidFill>
          <a:schemeClr val="accent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8" name="Google Shape;158;p22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">
    <p:bg>
      <p:bgPr>
        <a:solidFill>
          <a:schemeClr val="accent5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 rotWithShape="1">
          <a:blip r:embed="rId2">
            <a:alphaModFix amt="10000"/>
          </a:blip>
          <a:srcRect b="720" l="1068" r="19" t="592"/>
          <a:stretch/>
        </p:blipFill>
        <p:spPr>
          <a:xfrm>
            <a:off x="277425" y="277650"/>
            <a:ext cx="8588100" cy="4582500"/>
          </a:xfrm>
          <a:prstGeom prst="roundRect">
            <a:avLst>
              <a:gd fmla="val 13460" name="adj"/>
            </a:avLst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accent5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4539825" y="3178291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2" type="subTitle"/>
          </p:nvPr>
        </p:nvSpPr>
        <p:spPr>
          <a:xfrm>
            <a:off x="4539825" y="3792808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3" type="subTitle"/>
          </p:nvPr>
        </p:nvSpPr>
        <p:spPr>
          <a:xfrm>
            <a:off x="4539825" y="4407325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277425" y="2056225"/>
            <a:ext cx="3541500" cy="28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69" name="Google Shape;169;p24"/>
          <p:cNvSpPr txBox="1"/>
          <p:nvPr>
            <p:ph idx="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CUSTOM_11">
    <p:bg>
      <p:bgPr>
        <a:solidFill>
          <a:schemeClr val="accent5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>
            <p:ph idx="2" type="pic"/>
          </p:nvPr>
        </p:nvSpPr>
        <p:spPr>
          <a:xfrm>
            <a:off x="7480825" y="734600"/>
            <a:ext cx="1383900" cy="1660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74" name="Google Shape;174;p25"/>
          <p:cNvSpPr/>
          <p:nvPr>
            <p:ph idx="3" type="pic"/>
          </p:nvPr>
        </p:nvSpPr>
        <p:spPr>
          <a:xfrm>
            <a:off x="7480825" y="2521175"/>
            <a:ext cx="1383900" cy="1879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75" name="Google Shape;175;p25"/>
          <p:cNvSpPr/>
          <p:nvPr>
            <p:ph idx="4" type="pic"/>
          </p:nvPr>
        </p:nvSpPr>
        <p:spPr>
          <a:xfrm>
            <a:off x="4665550" y="850900"/>
            <a:ext cx="2589300" cy="3433200"/>
          </a:xfrm>
          <a:prstGeom prst="roundRect">
            <a:avLst>
              <a:gd fmla="val 6330" name="adj"/>
            </a:avLst>
          </a:prstGeom>
          <a:noFill/>
          <a:ln>
            <a:noFill/>
          </a:ln>
        </p:spPr>
      </p:sp>
      <p:sp>
        <p:nvSpPr>
          <p:cNvPr id="176" name="Google Shape;176;p25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5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11_1">
    <p:bg>
      <p:bgPr>
        <a:solidFill>
          <a:schemeClr val="accent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6107109" y="582300"/>
            <a:ext cx="2759400" cy="3586200"/>
          </a:xfrm>
          <a:prstGeom prst="roundRect">
            <a:avLst>
              <a:gd fmla="val 867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3" name="Google Shape;183;p26"/>
          <p:cNvSpPr/>
          <p:nvPr>
            <p:ph idx="2" type="pic"/>
          </p:nvPr>
        </p:nvSpPr>
        <p:spPr>
          <a:xfrm>
            <a:off x="6220309" y="696000"/>
            <a:ext cx="2532900" cy="3358800"/>
          </a:xfrm>
          <a:prstGeom prst="roundRect">
            <a:avLst>
              <a:gd fmla="val 7223" name="adj"/>
            </a:avLst>
          </a:prstGeom>
          <a:noFill/>
          <a:ln>
            <a:noFill/>
          </a:ln>
        </p:spPr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3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4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">
  <p:cSld name="CUSTOM_11_1_1">
    <p:bg>
      <p:bgPr>
        <a:solidFill>
          <a:schemeClr val="accent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2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CUSTOM_12">
    <p:bg>
      <p:bgPr>
        <a:solidFill>
          <a:schemeClr val="accent5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8" name="Google Shape;198;p28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495652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01" name="Google Shape;201;p28"/>
          <p:cNvSpPr txBox="1"/>
          <p:nvPr>
            <p:ph idx="4" type="body"/>
          </p:nvPr>
        </p:nvSpPr>
        <p:spPr>
          <a:xfrm>
            <a:off x="38947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02" name="Google Shape;202;p28"/>
          <p:cNvSpPr txBox="1"/>
          <p:nvPr>
            <p:ph idx="5" type="subTitle"/>
          </p:nvPr>
        </p:nvSpPr>
        <p:spPr>
          <a:xfrm>
            <a:off x="47992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3" name="Google Shape;203;p28"/>
          <p:cNvSpPr txBox="1"/>
          <p:nvPr>
            <p:ph idx="6" type="subTitle"/>
          </p:nvPr>
        </p:nvSpPr>
        <p:spPr>
          <a:xfrm>
            <a:off x="486827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CUSTOM_13">
    <p:bg>
      <p:bgPr>
        <a:solidFill>
          <a:schemeClr val="accent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>
            <p:ph idx="2" type="pic"/>
          </p:nvPr>
        </p:nvSpPr>
        <p:spPr>
          <a:xfrm>
            <a:off x="50280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6" name="Google Shape;206;p29"/>
          <p:cNvSpPr/>
          <p:nvPr>
            <p:ph idx="3" type="pic"/>
          </p:nvPr>
        </p:nvSpPr>
        <p:spPr>
          <a:xfrm>
            <a:off x="633475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7" name="Google Shape;207;p29"/>
          <p:cNvSpPr/>
          <p:nvPr>
            <p:ph idx="4" type="pic"/>
          </p:nvPr>
        </p:nvSpPr>
        <p:spPr>
          <a:xfrm>
            <a:off x="3418775" y="2080550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10" name="Google Shape;210;p29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9"/>
          <p:cNvSpPr txBox="1"/>
          <p:nvPr>
            <p:ph idx="6" type="body"/>
          </p:nvPr>
        </p:nvSpPr>
        <p:spPr>
          <a:xfrm>
            <a:off x="480250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3" name="Google Shape;213;p29"/>
          <p:cNvSpPr txBox="1"/>
          <p:nvPr>
            <p:ph idx="7" type="body"/>
          </p:nvPr>
        </p:nvSpPr>
        <p:spPr>
          <a:xfrm>
            <a:off x="3422476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4" name="Google Shape;214;p29"/>
          <p:cNvSpPr txBox="1"/>
          <p:nvPr>
            <p:ph idx="8" type="body"/>
          </p:nvPr>
        </p:nvSpPr>
        <p:spPr>
          <a:xfrm>
            <a:off x="6326625" y="3608000"/>
            <a:ext cx="23172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5" name="Google Shape;215;p29"/>
          <p:cNvSpPr txBox="1"/>
          <p:nvPr>
            <p:ph idx="9" type="subTitle"/>
          </p:nvPr>
        </p:nvSpPr>
        <p:spPr>
          <a:xfrm>
            <a:off x="48025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13" type="subTitle"/>
          </p:nvPr>
        </p:nvSpPr>
        <p:spPr>
          <a:xfrm>
            <a:off x="3422476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14" type="subTitle"/>
          </p:nvPr>
        </p:nvSpPr>
        <p:spPr>
          <a:xfrm>
            <a:off x="632880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13_1">
    <p:bg>
      <p:bgPr>
        <a:solidFill>
          <a:schemeClr val="accent5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644850" y="12992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4644850" y="36428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828875" y="24710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373175" y="1147525"/>
            <a:ext cx="3579900" cy="3607500"/>
          </a:xfrm>
          <a:prstGeom prst="roundRect">
            <a:avLst>
              <a:gd fmla="val 11548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277500" y="416250"/>
            <a:ext cx="8589000" cy="62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24" name="Google Shape;224;p30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5" name="Google Shape;225;p30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0"/>
          <p:cNvSpPr txBox="1"/>
          <p:nvPr>
            <p:ph idx="7" type="title"/>
          </p:nvPr>
        </p:nvSpPr>
        <p:spPr>
          <a:xfrm>
            <a:off x="6033800" y="15393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8" type="title"/>
          </p:nvPr>
        </p:nvSpPr>
        <p:spPr>
          <a:xfrm>
            <a:off x="6033800" y="18086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idx="9" type="title"/>
          </p:nvPr>
        </p:nvSpPr>
        <p:spPr>
          <a:xfrm>
            <a:off x="4869750" y="27111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13" type="title"/>
          </p:nvPr>
        </p:nvSpPr>
        <p:spPr>
          <a:xfrm>
            <a:off x="4869750" y="29804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14" type="title"/>
          </p:nvPr>
        </p:nvSpPr>
        <p:spPr>
          <a:xfrm>
            <a:off x="6033800" y="38829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32" name="Google Shape;232;p30"/>
          <p:cNvSpPr txBox="1"/>
          <p:nvPr>
            <p:ph idx="15" type="title"/>
          </p:nvPr>
        </p:nvSpPr>
        <p:spPr>
          <a:xfrm>
            <a:off x="6033800" y="41522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CUSTOM_14">
    <p:bg>
      <p:bgPr>
        <a:solidFill>
          <a:schemeClr val="accent5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1"/>
          <p:cNvSpPr txBox="1"/>
          <p:nvPr>
            <p:ph idx="3" type="body"/>
          </p:nvPr>
        </p:nvSpPr>
        <p:spPr>
          <a:xfrm>
            <a:off x="22669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9" name="Google Shape;239;p31"/>
          <p:cNvSpPr txBox="1"/>
          <p:nvPr>
            <p:ph idx="4" type="body"/>
          </p:nvPr>
        </p:nvSpPr>
        <p:spPr>
          <a:xfrm>
            <a:off x="40068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40" name="Google Shape;240;p31"/>
          <p:cNvSpPr txBox="1"/>
          <p:nvPr>
            <p:ph idx="5" type="body"/>
          </p:nvPr>
        </p:nvSpPr>
        <p:spPr>
          <a:xfrm>
            <a:off x="57482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41" name="Google Shape;241;p31"/>
          <p:cNvSpPr txBox="1"/>
          <p:nvPr>
            <p:ph idx="6" type="body"/>
          </p:nvPr>
        </p:nvSpPr>
        <p:spPr>
          <a:xfrm>
            <a:off x="74507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22670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4006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57475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7488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image">
  <p:cSld name="CUSTOM_15">
    <p:bg>
      <p:bgPr>
        <a:solidFill>
          <a:schemeClr val="accent5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5321925" y="506100"/>
            <a:ext cx="3544500" cy="57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48" name="Google Shape;248;p32"/>
          <p:cNvSpPr/>
          <p:nvPr>
            <p:ph idx="2" type="pic"/>
          </p:nvPr>
        </p:nvSpPr>
        <p:spPr>
          <a:xfrm>
            <a:off x="392100" y="411300"/>
            <a:ext cx="4297500" cy="4333200"/>
          </a:xfrm>
          <a:prstGeom prst="roundRect">
            <a:avLst>
              <a:gd fmla="val 12298" name="adj"/>
            </a:avLst>
          </a:prstGeom>
          <a:noFill/>
          <a:ln>
            <a:noFill/>
          </a:ln>
        </p:spPr>
      </p:sp>
      <p:sp>
        <p:nvSpPr>
          <p:cNvPr id="249" name="Google Shape;249;p32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">
  <p:cSld name="CUSTOM_17_1">
    <p:bg>
      <p:bgPr>
        <a:solidFill>
          <a:schemeClr val="accent5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idx="1" type="subTitle"/>
          </p:nvPr>
        </p:nvSpPr>
        <p:spPr>
          <a:xfrm>
            <a:off x="2775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53" name="Google Shape;253;p33"/>
          <p:cNvSpPr/>
          <p:nvPr>
            <p:ph idx="2" type="pic"/>
          </p:nvPr>
        </p:nvSpPr>
        <p:spPr>
          <a:xfrm>
            <a:off x="2891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54" name="Google Shape;254;p33"/>
          <p:cNvSpPr/>
          <p:nvPr>
            <p:ph idx="3" type="pic"/>
          </p:nvPr>
        </p:nvSpPr>
        <p:spPr>
          <a:xfrm>
            <a:off x="21522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55" name="Google Shape;255;p33"/>
          <p:cNvSpPr/>
          <p:nvPr>
            <p:ph idx="4" type="pic"/>
          </p:nvPr>
        </p:nvSpPr>
        <p:spPr>
          <a:xfrm>
            <a:off x="40153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56" name="Google Shape;256;p33"/>
          <p:cNvSpPr/>
          <p:nvPr>
            <p:ph idx="5" type="pic"/>
          </p:nvPr>
        </p:nvSpPr>
        <p:spPr>
          <a:xfrm>
            <a:off x="586625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57" name="Google Shape;257;p33"/>
          <p:cNvSpPr txBox="1"/>
          <p:nvPr>
            <p:ph idx="6" type="body"/>
          </p:nvPr>
        </p:nvSpPr>
        <p:spPr>
          <a:xfrm>
            <a:off x="2775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58" name="Google Shape;258;p33"/>
          <p:cNvSpPr txBox="1"/>
          <p:nvPr>
            <p:ph idx="7" type="subTitle"/>
          </p:nvPr>
        </p:nvSpPr>
        <p:spPr>
          <a:xfrm>
            <a:off x="21481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59" name="Google Shape;259;p33"/>
          <p:cNvSpPr txBox="1"/>
          <p:nvPr>
            <p:ph idx="8" type="body"/>
          </p:nvPr>
        </p:nvSpPr>
        <p:spPr>
          <a:xfrm>
            <a:off x="21481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260" name="Google Shape;260;p33"/>
          <p:cNvSpPr txBox="1"/>
          <p:nvPr>
            <p:ph idx="9" type="subTitle"/>
          </p:nvPr>
        </p:nvSpPr>
        <p:spPr>
          <a:xfrm>
            <a:off x="40188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61" name="Google Shape;261;p33"/>
          <p:cNvSpPr txBox="1"/>
          <p:nvPr>
            <p:ph idx="13" type="body"/>
          </p:nvPr>
        </p:nvSpPr>
        <p:spPr>
          <a:xfrm>
            <a:off x="40188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262" name="Google Shape;262;p33"/>
          <p:cNvSpPr txBox="1"/>
          <p:nvPr>
            <p:ph idx="14" type="subTitle"/>
          </p:nvPr>
        </p:nvSpPr>
        <p:spPr>
          <a:xfrm>
            <a:off x="58536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63" name="Google Shape;263;p33"/>
          <p:cNvSpPr txBox="1"/>
          <p:nvPr>
            <p:ph idx="15" type="body"/>
          </p:nvPr>
        </p:nvSpPr>
        <p:spPr>
          <a:xfrm>
            <a:off x="58536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264" name="Google Shape;264;p33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65" name="Google Shape;265;p33"/>
          <p:cNvSpPr txBox="1"/>
          <p:nvPr>
            <p:ph idx="16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66" name="Google Shape;266;p33"/>
          <p:cNvSpPr txBox="1"/>
          <p:nvPr>
            <p:ph idx="17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67" name="Google Shape;267;p3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 1">
  <p:cSld name="BLANK_1_1_1_1_1_1_1_1_1_1_1_1_1_1_1_1">
    <p:bg>
      <p:bgPr>
        <a:solidFill>
          <a:schemeClr val="accent5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/>
          <p:nvPr>
            <p:ph idx="2" type="pic"/>
          </p:nvPr>
        </p:nvSpPr>
        <p:spPr>
          <a:xfrm>
            <a:off x="392100" y="411300"/>
            <a:ext cx="4915800" cy="4333200"/>
          </a:xfrm>
          <a:prstGeom prst="roundRect">
            <a:avLst>
              <a:gd fmla="val 11160" name="adj"/>
            </a:avLst>
          </a:prstGeom>
          <a:noFill/>
          <a:ln>
            <a:noFill/>
          </a:ln>
        </p:spPr>
      </p:sp>
      <p:sp>
        <p:nvSpPr>
          <p:cNvPr id="270" name="Google Shape;270;p34"/>
          <p:cNvSpPr txBox="1"/>
          <p:nvPr>
            <p:ph type="title"/>
          </p:nvPr>
        </p:nvSpPr>
        <p:spPr>
          <a:xfrm>
            <a:off x="60451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71" name="Google Shape;271;p34"/>
          <p:cNvSpPr txBox="1"/>
          <p:nvPr>
            <p:ph idx="3" type="title"/>
          </p:nvPr>
        </p:nvSpPr>
        <p:spPr>
          <a:xfrm>
            <a:off x="60451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72" name="Google Shape;272;p34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3" name="Google Shape;273;p3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53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characteristics">
  <p:cSld name="CUSTOM_19_2">
    <p:bg>
      <p:bgPr>
        <a:solidFill>
          <a:schemeClr val="accent5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/>
          <p:nvPr/>
        </p:nvSpPr>
        <p:spPr>
          <a:xfrm>
            <a:off x="6766675" y="282250"/>
            <a:ext cx="2099700" cy="3008100"/>
          </a:xfrm>
          <a:prstGeom prst="roundRect">
            <a:avLst>
              <a:gd fmla="val 1195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6" name="Google Shape;276;p35"/>
          <p:cNvSpPr/>
          <p:nvPr/>
        </p:nvSpPr>
        <p:spPr>
          <a:xfrm>
            <a:off x="277425" y="3414025"/>
            <a:ext cx="3513600" cy="1447800"/>
          </a:xfrm>
          <a:prstGeom prst="roundRect">
            <a:avLst>
              <a:gd fmla="val 1567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7" name="Google Shape;277;p35"/>
          <p:cNvSpPr/>
          <p:nvPr/>
        </p:nvSpPr>
        <p:spPr>
          <a:xfrm>
            <a:off x="5298000" y="1843500"/>
            <a:ext cx="1350600" cy="1447800"/>
          </a:xfrm>
          <a:prstGeom prst="roundRect">
            <a:avLst>
              <a:gd fmla="val 2070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8" name="Google Shape;278;p35"/>
          <p:cNvSpPr/>
          <p:nvPr/>
        </p:nvSpPr>
        <p:spPr>
          <a:xfrm rot="-5400000">
            <a:off x="5577475" y="2049100"/>
            <a:ext cx="566700" cy="867300"/>
          </a:xfrm>
          <a:prstGeom prst="round2SameRect">
            <a:avLst>
              <a:gd fmla="val 49749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5426850" y="2194075"/>
            <a:ext cx="1092900" cy="57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0" name="Google Shape;280;p35"/>
          <p:cNvSpPr/>
          <p:nvPr>
            <p:ph idx="2" type="pic"/>
          </p:nvPr>
        </p:nvSpPr>
        <p:spPr>
          <a:xfrm>
            <a:off x="3910200" y="3408075"/>
            <a:ext cx="34863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81" name="Google Shape;281;p35"/>
          <p:cNvSpPr/>
          <p:nvPr>
            <p:ph idx="3" type="pic"/>
          </p:nvPr>
        </p:nvSpPr>
        <p:spPr>
          <a:xfrm>
            <a:off x="277500" y="277500"/>
            <a:ext cx="2765700" cy="3013800"/>
          </a:xfrm>
          <a:prstGeom prst="roundRect">
            <a:avLst>
              <a:gd fmla="val 8721" name="adj"/>
            </a:avLst>
          </a:prstGeom>
          <a:noFill/>
          <a:ln>
            <a:noFill/>
          </a:ln>
        </p:spPr>
      </p:sp>
      <p:sp>
        <p:nvSpPr>
          <p:cNvPr id="282" name="Google Shape;282;p35"/>
          <p:cNvSpPr/>
          <p:nvPr>
            <p:ph idx="4" type="pic"/>
          </p:nvPr>
        </p:nvSpPr>
        <p:spPr>
          <a:xfrm>
            <a:off x="3161225" y="277500"/>
            <a:ext cx="1350600" cy="1447800"/>
          </a:xfrm>
          <a:prstGeom prst="roundRect">
            <a:avLst>
              <a:gd fmla="val 15267" name="adj"/>
            </a:avLst>
          </a:prstGeom>
          <a:noFill/>
          <a:ln>
            <a:noFill/>
          </a:ln>
        </p:spPr>
      </p:sp>
      <p:sp>
        <p:nvSpPr>
          <p:cNvPr id="283" name="Google Shape;283;p35"/>
          <p:cNvSpPr/>
          <p:nvPr>
            <p:ph idx="5" type="pic"/>
          </p:nvPr>
        </p:nvSpPr>
        <p:spPr>
          <a:xfrm>
            <a:off x="6883575" y="399550"/>
            <a:ext cx="1866000" cy="2775000"/>
          </a:xfrm>
          <a:prstGeom prst="roundRect">
            <a:avLst>
              <a:gd fmla="val 9097" name="adj"/>
            </a:avLst>
          </a:prstGeom>
          <a:noFill/>
          <a:ln>
            <a:noFill/>
          </a:ln>
        </p:spPr>
      </p:sp>
      <p:sp>
        <p:nvSpPr>
          <p:cNvPr id="284" name="Google Shape;284;p35"/>
          <p:cNvSpPr/>
          <p:nvPr>
            <p:ph idx="6" type="pic"/>
          </p:nvPr>
        </p:nvSpPr>
        <p:spPr>
          <a:xfrm>
            <a:off x="7516025" y="3407700"/>
            <a:ext cx="13506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85" name="Google Shape;285;p35"/>
          <p:cNvSpPr/>
          <p:nvPr>
            <p:ph idx="7" type="pic"/>
          </p:nvPr>
        </p:nvSpPr>
        <p:spPr>
          <a:xfrm>
            <a:off x="394425" y="3528475"/>
            <a:ext cx="3279600" cy="1218900"/>
          </a:xfrm>
          <a:prstGeom prst="roundRect">
            <a:avLst>
              <a:gd fmla="val 11412" name="adj"/>
            </a:avLst>
          </a:prstGeom>
          <a:noFill/>
          <a:ln>
            <a:noFill/>
          </a:ln>
        </p:spPr>
      </p:sp>
      <p:sp>
        <p:nvSpPr>
          <p:cNvPr id="286" name="Google Shape;286;p35"/>
          <p:cNvSpPr/>
          <p:nvPr/>
        </p:nvSpPr>
        <p:spPr>
          <a:xfrm>
            <a:off x="3161225" y="1842600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4629850" y="279301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88" name="Google Shape;288;p35"/>
          <p:cNvCxnSpPr>
            <a:stCxn id="286" idx="1"/>
            <a:endCxn id="286" idx="3"/>
          </p:cNvCxnSpPr>
          <p:nvPr/>
        </p:nvCxnSpPr>
        <p:spPr>
          <a:xfrm>
            <a:off x="3161225" y="2566500"/>
            <a:ext cx="2018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5"/>
          <p:cNvSpPr txBox="1"/>
          <p:nvPr>
            <p:ph idx="1" type="subTitle"/>
          </p:nvPr>
        </p:nvSpPr>
        <p:spPr>
          <a:xfrm>
            <a:off x="394425" y="4055150"/>
            <a:ext cx="3279600" cy="57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0" name="Google Shape;290;p35"/>
          <p:cNvSpPr txBox="1"/>
          <p:nvPr>
            <p:ph idx="8" type="subTitle"/>
          </p:nvPr>
        </p:nvSpPr>
        <p:spPr>
          <a:xfrm>
            <a:off x="6883575" y="605875"/>
            <a:ext cx="1866000" cy="573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1" name="Google Shape;291;p35"/>
          <p:cNvSpPr txBox="1"/>
          <p:nvPr>
            <p:ph idx="9" type="subTitle"/>
          </p:nvPr>
        </p:nvSpPr>
        <p:spPr>
          <a:xfrm>
            <a:off x="3910200" y="3779175"/>
            <a:ext cx="3486300" cy="705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2" name="Google Shape;292;p35"/>
          <p:cNvSpPr txBox="1"/>
          <p:nvPr>
            <p:ph idx="13" type="subTitle"/>
          </p:nvPr>
        </p:nvSpPr>
        <p:spPr>
          <a:xfrm>
            <a:off x="291075" y="2571750"/>
            <a:ext cx="2765700" cy="705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3" name="Google Shape;293;p35"/>
          <p:cNvSpPr txBox="1"/>
          <p:nvPr>
            <p:ph idx="14" type="subTitle"/>
          </p:nvPr>
        </p:nvSpPr>
        <p:spPr>
          <a:xfrm>
            <a:off x="4629850" y="694401"/>
            <a:ext cx="2018700" cy="566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15" type="subTitle"/>
          </p:nvPr>
        </p:nvSpPr>
        <p:spPr>
          <a:xfrm>
            <a:off x="4629900" y="1390480"/>
            <a:ext cx="20187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u="sng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5" name="Google Shape;295;p35"/>
          <p:cNvSpPr txBox="1"/>
          <p:nvPr>
            <p:ph idx="16" type="subTitle"/>
          </p:nvPr>
        </p:nvSpPr>
        <p:spPr>
          <a:xfrm>
            <a:off x="3596775" y="229200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17" type="subTitle"/>
          </p:nvPr>
        </p:nvSpPr>
        <p:spPr>
          <a:xfrm>
            <a:off x="3596775" y="299735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7" name="Google Shape;297;p35"/>
          <p:cNvSpPr txBox="1"/>
          <p:nvPr>
            <p:ph idx="18" type="subTitle"/>
          </p:nvPr>
        </p:nvSpPr>
        <p:spPr>
          <a:xfrm>
            <a:off x="3596675" y="1934500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19" type="subTitle"/>
          </p:nvPr>
        </p:nvSpPr>
        <p:spPr>
          <a:xfrm>
            <a:off x="3596775" y="2618213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9" name="Google Shape;299;p35"/>
          <p:cNvSpPr txBox="1"/>
          <p:nvPr>
            <p:ph idx="20" type="subTitle"/>
          </p:nvPr>
        </p:nvSpPr>
        <p:spPr>
          <a:xfrm>
            <a:off x="5297950" y="2885600"/>
            <a:ext cx="1350600" cy="28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 u="sng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35"/>
          <p:cNvSpPr txBox="1"/>
          <p:nvPr>
            <p:ph idx="21" type="subTitle"/>
          </p:nvPr>
        </p:nvSpPr>
        <p:spPr>
          <a:xfrm>
            <a:off x="5426775" y="2214775"/>
            <a:ext cx="1092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with description">
  <p:cSld name="CUSTOM_19_1_1_1">
    <p:bg>
      <p:bgPr>
        <a:solidFill>
          <a:schemeClr val="accent5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/>
          <p:nvPr>
            <p:ph idx="2" type="pic"/>
          </p:nvPr>
        </p:nvSpPr>
        <p:spPr>
          <a:xfrm>
            <a:off x="2021325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304" name="Google Shape;304;p36"/>
          <p:cNvSpPr/>
          <p:nvPr>
            <p:ph idx="3" type="pic"/>
          </p:nvPr>
        </p:nvSpPr>
        <p:spPr>
          <a:xfrm>
            <a:off x="5444400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700500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4" type="body"/>
          </p:nvPr>
        </p:nvSpPr>
        <p:spPr>
          <a:xfrm>
            <a:off x="3700500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7" name="Google Shape;307;p36"/>
          <p:cNvSpPr txBox="1"/>
          <p:nvPr>
            <p:ph idx="5" type="subTitle"/>
          </p:nvPr>
        </p:nvSpPr>
        <p:spPr>
          <a:xfrm>
            <a:off x="7123575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6" type="body"/>
          </p:nvPr>
        </p:nvSpPr>
        <p:spPr>
          <a:xfrm>
            <a:off x="7123575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9" name="Google Shape;309;p36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7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311" name="Google Shape;311;p36"/>
          <p:cNvSpPr txBox="1"/>
          <p:nvPr>
            <p:ph idx="8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15" name="Google Shape;31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34" name="Google Shape;334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5" name="Google Shape;335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5" name="Google Shape;345;p4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6" name="Google Shape;346;p4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7" name="Google Shape;347;p4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8" name="Google Shape;348;p4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9" name="Google Shape;349;p4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3" name="Google Shape;353;p4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56" name="Google Shape;356;p5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7" name="Google Shape;357;p5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9" name="Google Shape;359;p5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5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3" name="Google Shape;363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4" name="Google Shape;364;p5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5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5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5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0" name="Google Shape;370;p5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5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5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5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4" name="Google Shape;374;p5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5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5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7" name="Google Shape;377;p5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0" name="Google Shape;380;p5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5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6" name="Google Shape;38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7" name="Google Shape;387;p5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8" name="Google Shape;388;p5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5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5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4" name="Google Shape;394;p5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6" name="Google Shape;39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7" name="Google Shape;397;p5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8" name="Google Shape;398;p5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9" name="Google Shape;399;p5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5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5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5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5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0" name="Google Shape;410;p5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5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5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34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33.xml"/><Relationship Id="rId43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84850" y="2001325"/>
            <a:ext cx="40881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orient="horz" pos="3061">
          <p15:clr>
            <a:srgbClr val="E46962"/>
          </p15:clr>
        </p15:guide>
        <p15:guide id="3" orient="horz" pos="175">
          <p15:clr>
            <a:srgbClr val="E46962"/>
          </p15:clr>
        </p15:guide>
        <p15:guide id="4" pos="5585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Relationship Id="rId9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9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5.png"/><Relationship Id="rId11" Type="http://schemas.openxmlformats.org/officeDocument/2006/relationships/image" Target="../media/image6.png"/><Relationship Id="rId10" Type="http://schemas.openxmlformats.org/officeDocument/2006/relationships/image" Target="../media/image8.png"/><Relationship Id="rId13" Type="http://schemas.openxmlformats.org/officeDocument/2006/relationships/image" Target="../media/image12.png"/><Relationship Id="rId12" Type="http://schemas.openxmlformats.org/officeDocument/2006/relationships/image" Target="../media/image37.png"/><Relationship Id="rId15" Type="http://schemas.openxmlformats.org/officeDocument/2006/relationships/image" Target="../media/image21.png"/><Relationship Id="rId14" Type="http://schemas.openxmlformats.org/officeDocument/2006/relationships/image" Target="../media/image17.png"/><Relationship Id="rId1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>
            <p:ph idx="1" type="subTitle"/>
          </p:nvPr>
        </p:nvSpPr>
        <p:spPr>
          <a:xfrm>
            <a:off x="2666251" y="3741000"/>
            <a:ext cx="3971100" cy="4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100">
                <a:solidFill>
                  <a:srgbClr val="333333"/>
                </a:solidFill>
              </a:rPr>
              <a:t>Mentored by - Anurag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</p:txBody>
      </p:sp>
      <p:sp>
        <p:nvSpPr>
          <p:cNvPr id="418" name="Google Shape;418;p58"/>
          <p:cNvSpPr txBox="1"/>
          <p:nvPr>
            <p:ph idx="2" type="subTitle"/>
          </p:nvPr>
        </p:nvSpPr>
        <p:spPr>
          <a:xfrm>
            <a:off x="805649" y="582750"/>
            <a:ext cx="38391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Institute of Technology, Indore</a:t>
            </a:r>
            <a:endParaRPr/>
          </a:p>
        </p:txBody>
      </p:sp>
      <p:sp>
        <p:nvSpPr>
          <p:cNvPr id="419" name="Google Shape;419;p58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01-08-2025</a:t>
            </a:r>
            <a:endParaRPr/>
          </a:p>
        </p:txBody>
      </p:sp>
      <p:sp>
        <p:nvSpPr>
          <p:cNvPr id="420" name="Google Shape;420;p58"/>
          <p:cNvSpPr txBox="1"/>
          <p:nvPr>
            <p:ph type="title"/>
          </p:nvPr>
        </p:nvSpPr>
        <p:spPr>
          <a:xfrm>
            <a:off x="844588" y="2458175"/>
            <a:ext cx="7808100" cy="96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F5338"/>
                </a:solidFill>
              </a:rPr>
              <a:t>Pathway powered conversational Agent for IIT Indore</a:t>
            </a:r>
            <a:endParaRPr sz="2500">
              <a:solidFill>
                <a:srgbClr val="9F5338"/>
              </a:solidFill>
            </a:endParaRPr>
          </a:p>
        </p:txBody>
      </p:sp>
      <p:pic>
        <p:nvPicPr>
          <p:cNvPr descr="a blue and white robot with the word hi on his chest (Provided by Tenor)" id="421" name="Google Shape;4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600" y="1400275"/>
            <a:ext cx="1328075" cy="13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7"/>
          <p:cNvSpPr txBox="1"/>
          <p:nvPr>
            <p:ph idx="2" type="subTitle"/>
          </p:nvPr>
        </p:nvSpPr>
        <p:spPr>
          <a:xfrm>
            <a:off x="277500" y="291050"/>
            <a:ext cx="3016500" cy="114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zeret Mono"/>
                <a:ea typeface="Azeret Mono"/>
                <a:cs typeface="Azeret Mono"/>
                <a:sym typeface="Azeret Mono"/>
              </a:rPr>
              <a:t>Indian Institute of Technology, Indore</a:t>
            </a:r>
            <a:endParaRPr sz="800"/>
          </a:p>
        </p:txBody>
      </p:sp>
      <p:sp>
        <p:nvSpPr>
          <p:cNvPr id="630" name="Google Shape;630;p67"/>
          <p:cNvSpPr txBox="1"/>
          <p:nvPr/>
        </p:nvSpPr>
        <p:spPr>
          <a:xfrm>
            <a:off x="7813975" y="290225"/>
            <a:ext cx="10524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4043"/>
                </a:solidFill>
                <a:latin typeface="Azeret Mono"/>
                <a:ea typeface="Azeret Mono"/>
                <a:cs typeface="Azeret Mono"/>
                <a:sym typeface="Azeret Mono"/>
              </a:rPr>
              <a:t>01-08-2025</a:t>
            </a:r>
            <a:endParaRPr sz="800">
              <a:solidFill>
                <a:srgbClr val="3C40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31" name="Google Shape;631;p67"/>
          <p:cNvSpPr txBox="1"/>
          <p:nvPr/>
        </p:nvSpPr>
        <p:spPr>
          <a:xfrm>
            <a:off x="467600" y="675400"/>
            <a:ext cx="3435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8"/>
          <p:cNvSpPr txBox="1"/>
          <p:nvPr>
            <p:ph idx="2" type="subTitle"/>
          </p:nvPr>
        </p:nvSpPr>
        <p:spPr>
          <a:xfrm>
            <a:off x="277500" y="291050"/>
            <a:ext cx="3016500" cy="114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zeret Mono"/>
                <a:ea typeface="Azeret Mono"/>
                <a:cs typeface="Azeret Mono"/>
                <a:sym typeface="Azeret Mono"/>
              </a:rPr>
              <a:t>Indian Institute of Technology, Indore</a:t>
            </a:r>
            <a:endParaRPr sz="800"/>
          </a:p>
        </p:txBody>
      </p:sp>
      <p:sp>
        <p:nvSpPr>
          <p:cNvPr id="637" name="Google Shape;637;p68"/>
          <p:cNvSpPr txBox="1"/>
          <p:nvPr/>
        </p:nvSpPr>
        <p:spPr>
          <a:xfrm>
            <a:off x="7813975" y="290225"/>
            <a:ext cx="10524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4043"/>
                </a:solidFill>
                <a:latin typeface="Azeret Mono"/>
                <a:ea typeface="Azeret Mono"/>
                <a:cs typeface="Azeret Mono"/>
                <a:sym typeface="Azeret Mono"/>
              </a:rPr>
              <a:t>01-08-2025</a:t>
            </a:r>
            <a:endParaRPr sz="800">
              <a:solidFill>
                <a:srgbClr val="3C40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38" name="Google Shape;638;p68"/>
          <p:cNvSpPr txBox="1"/>
          <p:nvPr/>
        </p:nvSpPr>
        <p:spPr>
          <a:xfrm>
            <a:off x="467600" y="675400"/>
            <a:ext cx="3435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" name="Google Shape;426;p59"/>
          <p:cNvCxnSpPr/>
          <p:nvPr/>
        </p:nvCxnSpPr>
        <p:spPr>
          <a:xfrm>
            <a:off x="4568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27" name="Google Shape;427;p59"/>
          <p:cNvCxnSpPr/>
          <p:nvPr/>
        </p:nvCxnSpPr>
        <p:spPr>
          <a:xfrm>
            <a:off x="19076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28" name="Google Shape;428;p59"/>
          <p:cNvCxnSpPr/>
          <p:nvPr/>
        </p:nvCxnSpPr>
        <p:spPr>
          <a:xfrm>
            <a:off x="33584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29" name="Google Shape;429;p59"/>
          <p:cNvCxnSpPr/>
          <p:nvPr/>
        </p:nvCxnSpPr>
        <p:spPr>
          <a:xfrm>
            <a:off x="48092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30" name="Google Shape;430;p59"/>
          <p:cNvCxnSpPr/>
          <p:nvPr/>
        </p:nvCxnSpPr>
        <p:spPr>
          <a:xfrm>
            <a:off x="62600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31" name="Google Shape;431;p59"/>
          <p:cNvCxnSpPr/>
          <p:nvPr/>
        </p:nvCxnSpPr>
        <p:spPr>
          <a:xfrm>
            <a:off x="77108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32" name="Google Shape;432;p5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woman in business attire looks at the camera. " id="433" name="Google Shape;433;p59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5983" r="27380" t="0"/>
          <a:stretch/>
        </p:blipFill>
        <p:spPr>
          <a:xfrm>
            <a:off x="7531425" y="1963600"/>
            <a:ext cx="1333800" cy="1337100"/>
          </a:xfrm>
          <a:prstGeom prst="roundRect">
            <a:avLst>
              <a:gd fmla="val 16667" name="adj"/>
            </a:avLst>
          </a:prstGeom>
        </p:spPr>
      </p:pic>
      <p:sp>
        <p:nvSpPr>
          <p:cNvPr id="434" name="Google Shape;434;p59"/>
          <p:cNvSpPr txBox="1"/>
          <p:nvPr>
            <p:ph idx="16" type="subTitle"/>
          </p:nvPr>
        </p:nvSpPr>
        <p:spPr>
          <a:xfrm>
            <a:off x="3706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Teja Nikhil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MS CSE</a:t>
            </a:r>
            <a:endParaRPr sz="800"/>
          </a:p>
        </p:txBody>
      </p:sp>
      <p:sp>
        <p:nvSpPr>
          <p:cNvPr id="435" name="Google Shape;435;p59"/>
          <p:cNvSpPr txBox="1"/>
          <p:nvPr>
            <p:ph idx="17" type="subTitle"/>
          </p:nvPr>
        </p:nvSpPr>
        <p:spPr>
          <a:xfrm>
            <a:off x="18214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Saransh Vashistha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MS CSE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800"/>
          </a:p>
        </p:txBody>
      </p:sp>
      <p:sp>
        <p:nvSpPr>
          <p:cNvPr id="436" name="Google Shape;436;p59"/>
          <p:cNvSpPr txBox="1"/>
          <p:nvPr>
            <p:ph idx="18" type="subTitle"/>
          </p:nvPr>
        </p:nvSpPr>
        <p:spPr>
          <a:xfrm>
            <a:off x="327234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Ayush Kumar Singh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MS CSE</a:t>
            </a:r>
            <a:endParaRPr sz="800"/>
          </a:p>
        </p:txBody>
      </p:sp>
      <p:sp>
        <p:nvSpPr>
          <p:cNvPr id="437" name="Google Shape;437;p59"/>
          <p:cNvSpPr txBox="1"/>
          <p:nvPr>
            <p:ph idx="19" type="subTitle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Mohd Aamir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MTech CSE</a:t>
            </a:r>
            <a:endParaRPr sz="800"/>
          </a:p>
        </p:txBody>
      </p:sp>
      <p:sp>
        <p:nvSpPr>
          <p:cNvPr id="438" name="Google Shape;438;p59"/>
          <p:cNvSpPr txBox="1"/>
          <p:nvPr>
            <p:ph idx="20" type="subTitle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Ankit Kayastha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MTech CSE</a:t>
            </a:r>
            <a:endParaRPr sz="800"/>
          </a:p>
        </p:txBody>
      </p:sp>
      <p:sp>
        <p:nvSpPr>
          <p:cNvPr id="439" name="Google Shape;439;p59"/>
          <p:cNvSpPr txBox="1"/>
          <p:nvPr>
            <p:ph idx="21" type="subTitle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Jatin Sharma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MS CSE</a:t>
            </a:r>
            <a:endParaRPr sz="800"/>
          </a:p>
        </p:txBody>
      </p:sp>
      <p:sp>
        <p:nvSpPr>
          <p:cNvPr id="440" name="Google Shape;440;p59"/>
          <p:cNvSpPr txBox="1"/>
          <p:nvPr>
            <p:ph idx="23" type="subTitle"/>
          </p:nvPr>
        </p:nvSpPr>
        <p:spPr>
          <a:xfrm>
            <a:off x="7813975" y="290225"/>
            <a:ext cx="1052400" cy="1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zeret Mono"/>
                <a:ea typeface="Azeret Mono"/>
                <a:cs typeface="Azeret Mono"/>
                <a:sym typeface="Azeret Mono"/>
              </a:rPr>
              <a:t>01-08-2025</a:t>
            </a:r>
            <a:endParaRPr/>
          </a:p>
        </p:txBody>
      </p:sp>
      <p:pic>
        <p:nvPicPr>
          <p:cNvPr id="441" name="Google Shape;441;p59"/>
          <p:cNvPicPr preferRelativeResize="0"/>
          <p:nvPr/>
        </p:nvPicPr>
        <p:blipFill rotWithShape="1">
          <a:blip r:embed="rId4">
            <a:alphaModFix/>
          </a:blip>
          <a:srcRect b="9495" l="0" r="0" t="2823"/>
          <a:stretch/>
        </p:blipFill>
        <p:spPr>
          <a:xfrm>
            <a:off x="7531425" y="1939626"/>
            <a:ext cx="1333800" cy="136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42" name="Google Shape;442;p59"/>
          <p:cNvPicPr preferRelativeResize="0"/>
          <p:nvPr/>
        </p:nvPicPr>
        <p:blipFill rotWithShape="1">
          <a:blip r:embed="rId5">
            <a:alphaModFix/>
          </a:blip>
          <a:srcRect b="18399" l="0" r="0" t="2430"/>
          <a:stretch/>
        </p:blipFill>
        <p:spPr>
          <a:xfrm>
            <a:off x="3179026" y="1924288"/>
            <a:ext cx="1333800" cy="133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43" name="Google Shape;44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1457" y="1922391"/>
            <a:ext cx="1335000" cy="133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44" name="Google Shape;444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9225" y="1925038"/>
            <a:ext cx="1335000" cy="133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45" name="Google Shape;445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0625" y="1922400"/>
            <a:ext cx="1333800" cy="133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46" name="Google Shape;446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150" y="1921800"/>
            <a:ext cx="1335000" cy="133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>
            <p:ph type="title"/>
          </p:nvPr>
        </p:nvSpPr>
        <p:spPr>
          <a:xfrm>
            <a:off x="412200" y="692488"/>
            <a:ext cx="7137000" cy="9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5338"/>
                </a:solidFill>
              </a:rPr>
              <a:t>Meet the Team</a:t>
            </a:r>
            <a:endParaRPr>
              <a:solidFill>
                <a:srgbClr val="9F5338"/>
              </a:solidFill>
            </a:endParaRPr>
          </a:p>
        </p:txBody>
      </p:sp>
      <p:sp>
        <p:nvSpPr>
          <p:cNvPr id="448" name="Google Shape;448;p59"/>
          <p:cNvSpPr txBox="1"/>
          <p:nvPr>
            <p:ph idx="22" type="subTitle"/>
          </p:nvPr>
        </p:nvSpPr>
        <p:spPr>
          <a:xfrm>
            <a:off x="412197" y="291050"/>
            <a:ext cx="3016500" cy="1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zeret Mono"/>
                <a:ea typeface="Azeret Mono"/>
                <a:cs typeface="Azeret Mono"/>
                <a:sym typeface="Azeret Mono"/>
              </a:rPr>
              <a:t>Indian Institute of Technology, Indore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0"/>
          <p:cNvSpPr txBox="1"/>
          <p:nvPr>
            <p:ph type="title"/>
          </p:nvPr>
        </p:nvSpPr>
        <p:spPr>
          <a:xfrm>
            <a:off x="412200" y="692488"/>
            <a:ext cx="7137000" cy="9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5338"/>
                </a:solidFill>
              </a:rPr>
              <a:t>Let's Explore</a:t>
            </a:r>
            <a:endParaRPr b="1">
              <a:solidFill>
                <a:srgbClr val="9F5338"/>
              </a:solidFill>
            </a:endParaRPr>
          </a:p>
        </p:txBody>
      </p:sp>
      <p:grpSp>
        <p:nvGrpSpPr>
          <p:cNvPr id="454" name="Google Shape;454;p60"/>
          <p:cNvGrpSpPr/>
          <p:nvPr/>
        </p:nvGrpSpPr>
        <p:grpSpPr>
          <a:xfrm>
            <a:off x="277501" y="2108246"/>
            <a:ext cx="6614682" cy="2360943"/>
            <a:chOff x="1134675" y="1391276"/>
            <a:chExt cx="6818557" cy="2360943"/>
          </a:xfrm>
        </p:grpSpPr>
        <p:sp>
          <p:nvSpPr>
            <p:cNvPr id="455" name="Google Shape;455;p60"/>
            <p:cNvSpPr txBox="1"/>
            <p:nvPr/>
          </p:nvSpPr>
          <p:spPr>
            <a:xfrm>
              <a:off x="1224063" y="1391276"/>
              <a:ext cx="1318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400">
                  <a:solidFill>
                    <a:srgbClr val="4F4B5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01</a:t>
              </a:r>
              <a:endParaRPr b="1" sz="6400">
                <a:solidFill>
                  <a:srgbClr val="4F4B5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  <p:cxnSp>
          <p:nvCxnSpPr>
            <p:cNvPr id="456" name="Google Shape;456;p60"/>
            <p:cNvCxnSpPr/>
            <p:nvPr/>
          </p:nvCxnSpPr>
          <p:spPr>
            <a:xfrm>
              <a:off x="1134675" y="1528325"/>
              <a:ext cx="0" cy="21291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7" name="Google Shape;457;p60"/>
            <p:cNvSpPr txBox="1"/>
            <p:nvPr/>
          </p:nvSpPr>
          <p:spPr>
            <a:xfrm>
              <a:off x="1224050" y="2896550"/>
              <a:ext cx="1318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F4B5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The problem statement that we dealt with.</a:t>
              </a:r>
              <a:endParaRPr sz="800">
                <a:solidFill>
                  <a:srgbClr val="4F4B5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458" name="Google Shape;458;p60"/>
            <p:cNvSpPr txBox="1"/>
            <p:nvPr/>
          </p:nvSpPr>
          <p:spPr>
            <a:xfrm>
              <a:off x="1224076" y="2403463"/>
              <a:ext cx="149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F4B5F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Problem Statement</a:t>
              </a:r>
              <a:endParaRPr sz="1200">
                <a:solidFill>
                  <a:srgbClr val="4F4B5F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sp>
          <p:nvSpPr>
            <p:cNvPr id="459" name="Google Shape;459;p60"/>
            <p:cNvSpPr txBox="1"/>
            <p:nvPr/>
          </p:nvSpPr>
          <p:spPr>
            <a:xfrm>
              <a:off x="2990737" y="2767019"/>
              <a:ext cx="1318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400">
                  <a:solidFill>
                    <a:srgbClr val="1D5930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02</a:t>
              </a:r>
              <a:endParaRPr b="1" sz="6400">
                <a:solidFill>
                  <a:srgbClr val="1D5930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  <p:cxnSp>
          <p:nvCxnSpPr>
            <p:cNvPr id="460" name="Google Shape;460;p60"/>
            <p:cNvCxnSpPr/>
            <p:nvPr/>
          </p:nvCxnSpPr>
          <p:spPr>
            <a:xfrm>
              <a:off x="2912688" y="1504780"/>
              <a:ext cx="0" cy="21633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1" name="Google Shape;461;p60"/>
            <p:cNvSpPr txBox="1"/>
            <p:nvPr/>
          </p:nvSpPr>
          <p:spPr>
            <a:xfrm>
              <a:off x="2990725" y="2046750"/>
              <a:ext cx="131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F4B5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End to end pipeline design we have designed to build the chatbot.</a:t>
              </a:r>
              <a:endParaRPr sz="800">
                <a:solidFill>
                  <a:srgbClr val="4F4B5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462" name="Google Shape;462;p60"/>
            <p:cNvSpPr txBox="1"/>
            <p:nvPr/>
          </p:nvSpPr>
          <p:spPr>
            <a:xfrm>
              <a:off x="2990751" y="1570288"/>
              <a:ext cx="151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5930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Methodology</a:t>
              </a:r>
              <a:endParaRPr sz="1200">
                <a:solidFill>
                  <a:srgbClr val="1D5930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sp>
          <p:nvSpPr>
            <p:cNvPr id="463" name="Google Shape;463;p60"/>
            <p:cNvSpPr txBox="1"/>
            <p:nvPr/>
          </p:nvSpPr>
          <p:spPr>
            <a:xfrm>
              <a:off x="4768763" y="1391276"/>
              <a:ext cx="1318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400">
                  <a:solidFill>
                    <a:srgbClr val="E5622B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03</a:t>
              </a:r>
              <a:endParaRPr b="1" sz="6400">
                <a:solidFill>
                  <a:srgbClr val="E5622B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  <p:cxnSp>
          <p:nvCxnSpPr>
            <p:cNvPr id="464" name="Google Shape;464;p60"/>
            <p:cNvCxnSpPr/>
            <p:nvPr/>
          </p:nvCxnSpPr>
          <p:spPr>
            <a:xfrm>
              <a:off x="4679363" y="1597763"/>
              <a:ext cx="0" cy="20550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5" name="Google Shape;465;p60"/>
            <p:cNvSpPr txBox="1"/>
            <p:nvPr/>
          </p:nvSpPr>
          <p:spPr>
            <a:xfrm>
              <a:off x="4768775" y="2856475"/>
              <a:ext cx="1318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F4B5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Deep dive into the implementation and the tools used and initial plan for building the chatbot.</a:t>
              </a:r>
              <a:endParaRPr sz="800">
                <a:solidFill>
                  <a:srgbClr val="4F4B5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4F4B5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466" name="Google Shape;466;p60"/>
            <p:cNvSpPr txBox="1"/>
            <p:nvPr/>
          </p:nvSpPr>
          <p:spPr>
            <a:xfrm>
              <a:off x="4768776" y="2403463"/>
              <a:ext cx="151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5622B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Our Process</a:t>
              </a:r>
              <a:endParaRPr sz="1200">
                <a:solidFill>
                  <a:srgbClr val="E5622B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sp>
          <p:nvSpPr>
            <p:cNvPr id="467" name="Google Shape;467;p60"/>
            <p:cNvSpPr txBox="1"/>
            <p:nvPr/>
          </p:nvSpPr>
          <p:spPr>
            <a:xfrm>
              <a:off x="6535437" y="2767019"/>
              <a:ext cx="1318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400">
                  <a:solidFill>
                    <a:srgbClr val="684BA9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04</a:t>
              </a:r>
              <a:endParaRPr b="1" sz="6400">
                <a:solidFill>
                  <a:srgbClr val="684BA9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  <p:cxnSp>
          <p:nvCxnSpPr>
            <p:cNvPr id="468" name="Google Shape;468;p60"/>
            <p:cNvCxnSpPr/>
            <p:nvPr/>
          </p:nvCxnSpPr>
          <p:spPr>
            <a:xfrm>
              <a:off x="6457400" y="1504788"/>
              <a:ext cx="0" cy="21525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9" name="Google Shape;469;p60"/>
            <p:cNvSpPr txBox="1"/>
            <p:nvPr/>
          </p:nvSpPr>
          <p:spPr>
            <a:xfrm>
              <a:off x="6535425" y="2052300"/>
              <a:ext cx="118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F4B5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Deep dive into the challenges we faced while implementation and how we solved it. </a:t>
              </a:r>
              <a:endParaRPr sz="800">
                <a:solidFill>
                  <a:srgbClr val="4F4B5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4F4B5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470" name="Google Shape;470;p60"/>
            <p:cNvSpPr txBox="1"/>
            <p:nvPr/>
          </p:nvSpPr>
          <p:spPr>
            <a:xfrm>
              <a:off x="6535432" y="1570280"/>
              <a:ext cx="1417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84BA9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Critical Challenges</a:t>
              </a:r>
              <a:endParaRPr sz="1200">
                <a:solidFill>
                  <a:srgbClr val="684BA9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</p:grpSp>
      <p:grpSp>
        <p:nvGrpSpPr>
          <p:cNvPr id="471" name="Google Shape;471;p60"/>
          <p:cNvGrpSpPr/>
          <p:nvPr/>
        </p:nvGrpSpPr>
        <p:grpSpPr>
          <a:xfrm>
            <a:off x="7087998" y="2316700"/>
            <a:ext cx="1715454" cy="2152500"/>
            <a:chOff x="6457400" y="1504788"/>
            <a:chExt cx="1269390" cy="2152500"/>
          </a:xfrm>
        </p:grpSpPr>
        <p:cxnSp>
          <p:nvCxnSpPr>
            <p:cNvPr id="472" name="Google Shape;472;p60"/>
            <p:cNvCxnSpPr/>
            <p:nvPr/>
          </p:nvCxnSpPr>
          <p:spPr>
            <a:xfrm>
              <a:off x="6457400" y="1504788"/>
              <a:ext cx="0" cy="21525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3" name="Google Shape;473;p60"/>
            <p:cNvSpPr txBox="1"/>
            <p:nvPr/>
          </p:nvSpPr>
          <p:spPr>
            <a:xfrm>
              <a:off x="6539990" y="2883575"/>
              <a:ext cx="118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F4B5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Evaluation metrics and the demo of the chatbot along with the logs.</a:t>
              </a:r>
              <a:endParaRPr sz="800">
                <a:solidFill>
                  <a:srgbClr val="4F4B5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474" name="Google Shape;474;p60"/>
          <p:cNvSpPr txBox="1"/>
          <p:nvPr/>
        </p:nvSpPr>
        <p:spPr>
          <a:xfrm>
            <a:off x="7319470" y="2254371"/>
            <a:ext cx="1329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9F5338"/>
                </a:solidFill>
                <a:latin typeface="Chakra Petch"/>
                <a:ea typeface="Chakra Petch"/>
                <a:cs typeface="Chakra Petch"/>
                <a:sym typeface="Chakra Petch"/>
              </a:rPr>
              <a:t>05</a:t>
            </a:r>
            <a:endParaRPr b="1" sz="6400">
              <a:solidFill>
                <a:srgbClr val="9F5338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75" name="Google Shape;475;p60"/>
          <p:cNvSpPr txBox="1"/>
          <p:nvPr/>
        </p:nvSpPr>
        <p:spPr>
          <a:xfrm>
            <a:off x="7205183" y="3208307"/>
            <a:ext cx="152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Outcome</a:t>
            </a:r>
            <a:endParaRPr sz="1200">
              <a:solidFill>
                <a:srgbClr val="980000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476" name="Google Shape;476;p60"/>
          <p:cNvSpPr txBox="1"/>
          <p:nvPr>
            <p:ph idx="23" type="subTitle"/>
          </p:nvPr>
        </p:nvSpPr>
        <p:spPr>
          <a:xfrm>
            <a:off x="7813975" y="290225"/>
            <a:ext cx="1052400" cy="1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zeret Mono"/>
                <a:ea typeface="Azeret Mono"/>
                <a:cs typeface="Azeret Mono"/>
                <a:sym typeface="Azeret Mono"/>
              </a:rPr>
              <a:t>01-08-2025</a:t>
            </a:r>
            <a:endParaRPr/>
          </a:p>
        </p:txBody>
      </p:sp>
      <p:sp>
        <p:nvSpPr>
          <p:cNvPr id="477" name="Google Shape;477;p60"/>
          <p:cNvSpPr txBox="1"/>
          <p:nvPr>
            <p:ph idx="22" type="subTitle"/>
          </p:nvPr>
        </p:nvSpPr>
        <p:spPr>
          <a:xfrm>
            <a:off x="412197" y="291050"/>
            <a:ext cx="3016500" cy="1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zeret Mono"/>
                <a:ea typeface="Azeret Mono"/>
                <a:cs typeface="Azeret Mono"/>
                <a:sym typeface="Azeret Mono"/>
              </a:rPr>
              <a:t>Indian Institute of Technology, Indore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 txBox="1"/>
          <p:nvPr>
            <p:ph type="title"/>
          </p:nvPr>
        </p:nvSpPr>
        <p:spPr>
          <a:xfrm>
            <a:off x="412575" y="547850"/>
            <a:ext cx="85266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B5F"/>
                </a:solidFill>
              </a:rPr>
              <a:t>Problem Statement</a:t>
            </a:r>
            <a:endParaRPr>
              <a:solidFill>
                <a:srgbClr val="4F4B5F"/>
              </a:solidFill>
            </a:endParaRPr>
          </a:p>
        </p:txBody>
      </p:sp>
      <p:sp>
        <p:nvSpPr>
          <p:cNvPr id="483" name="Google Shape;483;p61"/>
          <p:cNvSpPr txBox="1"/>
          <p:nvPr>
            <p:ph idx="2" type="subTitle"/>
          </p:nvPr>
        </p:nvSpPr>
        <p:spPr>
          <a:xfrm>
            <a:off x="277500" y="291050"/>
            <a:ext cx="3016500" cy="114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zeret Mono"/>
                <a:ea typeface="Azeret Mono"/>
                <a:cs typeface="Azeret Mono"/>
                <a:sym typeface="Azeret Mono"/>
              </a:rPr>
              <a:t>Indian Institute of Technology, Indore</a:t>
            </a:r>
            <a:endParaRPr sz="800"/>
          </a:p>
        </p:txBody>
      </p:sp>
      <p:sp>
        <p:nvSpPr>
          <p:cNvPr id="484" name="Google Shape;484;p61"/>
          <p:cNvSpPr txBox="1"/>
          <p:nvPr/>
        </p:nvSpPr>
        <p:spPr>
          <a:xfrm>
            <a:off x="7813975" y="290225"/>
            <a:ext cx="10524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4043"/>
                </a:solidFill>
                <a:latin typeface="Azeret Mono"/>
                <a:ea typeface="Azeret Mono"/>
                <a:cs typeface="Azeret Mono"/>
                <a:sym typeface="Azeret Mono"/>
              </a:rPr>
              <a:t>01-08-2025</a:t>
            </a:r>
            <a:endParaRPr sz="800">
              <a:solidFill>
                <a:srgbClr val="3C40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reate an image that should tell the audience or the listeners of the presentation that we are going to discuss about the problem statement (Its related to a chabot with the streaming capabilities)" id="485" name="Google Shape;4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75" y="1380900"/>
            <a:ext cx="3288000" cy="3288000"/>
          </a:xfrm>
          <a:prstGeom prst="rect">
            <a:avLst/>
          </a:prstGeom>
          <a:noFill/>
          <a:ln cap="flat" cmpd="sng" w="76200">
            <a:solidFill>
              <a:srgbClr val="4F4B5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86" name="Google Shape;486;p61"/>
          <p:cNvGrpSpPr/>
          <p:nvPr/>
        </p:nvGrpSpPr>
        <p:grpSpPr>
          <a:xfrm>
            <a:off x="4114817" y="1380901"/>
            <a:ext cx="4510821" cy="3256430"/>
            <a:chOff x="1338900" y="918500"/>
            <a:chExt cx="6466200" cy="3256430"/>
          </a:xfrm>
        </p:grpSpPr>
        <p:sp>
          <p:nvSpPr>
            <p:cNvPr id="487" name="Google Shape;487;p61"/>
            <p:cNvSpPr txBox="1"/>
            <p:nvPr/>
          </p:nvSpPr>
          <p:spPr>
            <a:xfrm>
              <a:off x="1338900" y="3587530"/>
              <a:ext cx="64662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4570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02124"/>
                  </a:solidFill>
                  <a:latin typeface="Arimo"/>
                  <a:ea typeface="Arimo"/>
                  <a:cs typeface="Arimo"/>
                  <a:sym typeface="Arimo"/>
                </a:rPr>
                <a:t>Mandatory use of pathway, Agentic RAG design</a:t>
              </a:r>
              <a:endParaRPr sz="120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88" name="Google Shape;488;p61"/>
            <p:cNvSpPr txBox="1"/>
            <p:nvPr/>
          </p:nvSpPr>
          <p:spPr>
            <a:xfrm>
              <a:off x="1338900" y="3360725"/>
              <a:ext cx="6466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B5394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Tools</a:t>
              </a:r>
              <a:endParaRPr b="1" sz="1000">
                <a:solidFill>
                  <a:srgbClr val="0B5394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  <p:cxnSp>
          <p:nvCxnSpPr>
            <p:cNvPr id="489" name="Google Shape;489;p61"/>
            <p:cNvCxnSpPr/>
            <p:nvPr/>
          </p:nvCxnSpPr>
          <p:spPr>
            <a:xfrm>
              <a:off x="1338900" y="3587513"/>
              <a:ext cx="6466200" cy="0"/>
            </a:xfrm>
            <a:prstGeom prst="straightConnector1">
              <a:avLst/>
            </a:prstGeom>
            <a:noFill/>
            <a:ln cap="flat" cmpd="sng" w="9525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0" name="Google Shape;490;p61"/>
            <p:cNvSpPr txBox="1"/>
            <p:nvPr/>
          </p:nvSpPr>
          <p:spPr>
            <a:xfrm>
              <a:off x="1338900" y="2773455"/>
              <a:ext cx="64662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4570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02124"/>
                  </a:solidFill>
                  <a:latin typeface="Arimo"/>
                  <a:ea typeface="Arimo"/>
                  <a:cs typeface="Arimo"/>
                  <a:sym typeface="Arimo"/>
                </a:rPr>
                <a:t>Real time streaming, Multi-Hop reasoning, interactive, scalable</a:t>
              </a:r>
              <a:endParaRPr sz="120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91" name="Google Shape;491;p61"/>
            <p:cNvSpPr txBox="1"/>
            <p:nvPr/>
          </p:nvSpPr>
          <p:spPr>
            <a:xfrm>
              <a:off x="1338900" y="2546650"/>
              <a:ext cx="6466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B5394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Capabilities</a:t>
              </a:r>
              <a:endParaRPr b="1" sz="1000">
                <a:solidFill>
                  <a:srgbClr val="0B5394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  <p:cxnSp>
          <p:nvCxnSpPr>
            <p:cNvPr id="492" name="Google Shape;492;p61"/>
            <p:cNvCxnSpPr/>
            <p:nvPr/>
          </p:nvCxnSpPr>
          <p:spPr>
            <a:xfrm>
              <a:off x="1338900" y="2773438"/>
              <a:ext cx="6466200" cy="0"/>
            </a:xfrm>
            <a:prstGeom prst="straightConnector1">
              <a:avLst/>
            </a:prstGeom>
            <a:noFill/>
            <a:ln cap="flat" cmpd="sng" w="9525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3" name="Google Shape;493;p61"/>
            <p:cNvSpPr txBox="1"/>
            <p:nvPr/>
          </p:nvSpPr>
          <p:spPr>
            <a:xfrm>
              <a:off x="1338900" y="1959380"/>
              <a:ext cx="64662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4570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02124"/>
                  </a:solidFill>
                  <a:latin typeface="Arimo"/>
                  <a:ea typeface="Arimo"/>
                  <a:cs typeface="Arimo"/>
                  <a:sym typeface="Arimo"/>
                </a:rPr>
                <a:t>Autonomously answer the queries related to IIT indore.</a:t>
              </a:r>
              <a:endParaRPr sz="120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94" name="Google Shape;494;p61"/>
            <p:cNvSpPr txBox="1"/>
            <p:nvPr/>
          </p:nvSpPr>
          <p:spPr>
            <a:xfrm>
              <a:off x="1338900" y="1732700"/>
              <a:ext cx="6466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B5394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Objective</a:t>
              </a:r>
              <a:endParaRPr b="1" sz="1000">
                <a:solidFill>
                  <a:srgbClr val="0B5394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  <p:cxnSp>
          <p:nvCxnSpPr>
            <p:cNvPr id="495" name="Google Shape;495;p61"/>
            <p:cNvCxnSpPr/>
            <p:nvPr/>
          </p:nvCxnSpPr>
          <p:spPr>
            <a:xfrm>
              <a:off x="1338900" y="1959363"/>
              <a:ext cx="6466200" cy="0"/>
            </a:xfrm>
            <a:prstGeom prst="straightConnector1">
              <a:avLst/>
            </a:prstGeom>
            <a:noFill/>
            <a:ln cap="flat" cmpd="sng" w="9525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6" name="Google Shape;496;p61"/>
            <p:cNvSpPr txBox="1"/>
            <p:nvPr/>
          </p:nvSpPr>
          <p:spPr>
            <a:xfrm>
              <a:off x="1338900" y="1145300"/>
              <a:ext cx="64662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457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02124"/>
                  </a:solidFill>
                  <a:latin typeface="Arimo"/>
                  <a:ea typeface="Arimo"/>
                  <a:cs typeface="Arimo"/>
                  <a:sym typeface="Arimo"/>
                </a:rPr>
                <a:t>Build a conversational agent for our institute using RAG</a:t>
              </a:r>
              <a:endParaRPr sz="150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97" name="Google Shape;497;p61"/>
            <p:cNvSpPr txBox="1"/>
            <p:nvPr/>
          </p:nvSpPr>
          <p:spPr>
            <a:xfrm>
              <a:off x="1338900" y="918500"/>
              <a:ext cx="6466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B5394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Statement</a:t>
              </a:r>
              <a:endParaRPr b="1" sz="1000">
                <a:solidFill>
                  <a:srgbClr val="0B5394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</p:txBody>
        </p:sp>
        <p:cxnSp>
          <p:nvCxnSpPr>
            <p:cNvPr id="498" name="Google Shape;498;p61"/>
            <p:cNvCxnSpPr/>
            <p:nvPr/>
          </p:nvCxnSpPr>
          <p:spPr>
            <a:xfrm>
              <a:off x="1338900" y="1145288"/>
              <a:ext cx="6466200" cy="0"/>
            </a:xfrm>
            <a:prstGeom prst="straightConnector1">
              <a:avLst/>
            </a:prstGeom>
            <a:noFill/>
            <a:ln cap="flat" cmpd="sng" w="9525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>
            <p:ph type="title"/>
          </p:nvPr>
        </p:nvSpPr>
        <p:spPr>
          <a:xfrm>
            <a:off x="378975" y="579823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5930"/>
                </a:solidFill>
              </a:rPr>
              <a:t>Methodology</a:t>
            </a:r>
            <a:endParaRPr>
              <a:solidFill>
                <a:srgbClr val="1D5930"/>
              </a:solidFill>
            </a:endParaRPr>
          </a:p>
        </p:txBody>
      </p:sp>
      <p:sp>
        <p:nvSpPr>
          <p:cNvPr id="504" name="Google Shape;504;p62"/>
          <p:cNvSpPr txBox="1"/>
          <p:nvPr>
            <p:ph idx="2" type="subTitle"/>
          </p:nvPr>
        </p:nvSpPr>
        <p:spPr>
          <a:xfrm>
            <a:off x="277500" y="291050"/>
            <a:ext cx="3016500" cy="114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zeret Mono"/>
                <a:ea typeface="Azeret Mono"/>
                <a:cs typeface="Azeret Mono"/>
                <a:sym typeface="Azeret Mono"/>
              </a:rPr>
              <a:t>Indian Institute of Technology, Indore</a:t>
            </a:r>
            <a:endParaRPr sz="800"/>
          </a:p>
        </p:txBody>
      </p:sp>
      <p:sp>
        <p:nvSpPr>
          <p:cNvPr id="505" name="Google Shape;505;p62"/>
          <p:cNvSpPr txBox="1"/>
          <p:nvPr/>
        </p:nvSpPr>
        <p:spPr>
          <a:xfrm>
            <a:off x="7813975" y="290225"/>
            <a:ext cx="10524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4043"/>
                </a:solidFill>
                <a:latin typeface="Azeret Mono"/>
                <a:ea typeface="Azeret Mono"/>
                <a:cs typeface="Azeret Mono"/>
                <a:sym typeface="Azeret Mono"/>
              </a:rPr>
              <a:t>01-08-2025</a:t>
            </a:r>
            <a:endParaRPr sz="800">
              <a:solidFill>
                <a:srgbClr val="3C40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Pipeline Design for the chatbot"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00" y="1527475"/>
            <a:ext cx="8386200" cy="2811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7" name="Google Shape;507;p62"/>
          <p:cNvSpPr txBox="1"/>
          <p:nvPr/>
        </p:nvSpPr>
        <p:spPr>
          <a:xfrm>
            <a:off x="367664" y="4534952"/>
            <a:ext cx="8533500" cy="362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5930"/>
                </a:solidFill>
                <a:latin typeface="Arimo"/>
                <a:ea typeface="Arimo"/>
                <a:cs typeface="Arimo"/>
                <a:sym typeface="Arimo"/>
              </a:rPr>
              <a:t>Fig : Proposed RAG design with Pathway</a:t>
            </a:r>
            <a:endParaRPr sz="1200">
              <a:solidFill>
                <a:srgbClr val="1D593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3"/>
          <p:cNvSpPr txBox="1"/>
          <p:nvPr>
            <p:ph idx="2" type="subTitle"/>
          </p:nvPr>
        </p:nvSpPr>
        <p:spPr>
          <a:xfrm>
            <a:off x="277500" y="291050"/>
            <a:ext cx="3016500" cy="114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zeret Mono"/>
                <a:ea typeface="Azeret Mono"/>
                <a:cs typeface="Azeret Mono"/>
                <a:sym typeface="Azeret Mono"/>
              </a:rPr>
              <a:t>Indian Institute of Technology, Indore</a:t>
            </a:r>
            <a:endParaRPr sz="800"/>
          </a:p>
        </p:txBody>
      </p:sp>
      <p:sp>
        <p:nvSpPr>
          <p:cNvPr id="513" name="Google Shape;513;p63"/>
          <p:cNvSpPr txBox="1"/>
          <p:nvPr/>
        </p:nvSpPr>
        <p:spPr>
          <a:xfrm>
            <a:off x="7813975" y="290225"/>
            <a:ext cx="10524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4043"/>
                </a:solidFill>
                <a:latin typeface="Azeret Mono"/>
                <a:ea typeface="Azeret Mono"/>
                <a:cs typeface="Azeret Mono"/>
                <a:sym typeface="Azeret Mono"/>
              </a:rPr>
              <a:t>01-08-2025</a:t>
            </a:r>
            <a:endParaRPr sz="800">
              <a:solidFill>
                <a:srgbClr val="3C40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4" name="Google Shape;514;p63"/>
          <p:cNvSpPr txBox="1"/>
          <p:nvPr/>
        </p:nvSpPr>
        <p:spPr>
          <a:xfrm>
            <a:off x="467600" y="675400"/>
            <a:ext cx="3435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5" name="Google Shape;515;p63"/>
          <p:cNvSpPr/>
          <p:nvPr/>
        </p:nvSpPr>
        <p:spPr>
          <a:xfrm>
            <a:off x="408775" y="734250"/>
            <a:ext cx="2745900" cy="412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6" name="Google Shape;516;p63"/>
          <p:cNvSpPr/>
          <p:nvPr/>
        </p:nvSpPr>
        <p:spPr>
          <a:xfrm>
            <a:off x="3319664" y="734250"/>
            <a:ext cx="5211300" cy="412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Wanted to create an image that says about the dataset collection using webscraping" id="517" name="Google Shape;517;p63"/>
          <p:cNvPicPr preferRelativeResize="0"/>
          <p:nvPr/>
        </p:nvPicPr>
        <p:blipFill rotWithShape="1">
          <a:blip r:embed="rId3">
            <a:alphaModFix/>
          </a:blip>
          <a:srcRect b="6735" l="0" r="3846" t="18997"/>
          <a:stretch/>
        </p:blipFill>
        <p:spPr>
          <a:xfrm>
            <a:off x="554075" y="915213"/>
            <a:ext cx="2434525" cy="188028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3"/>
          <p:cNvSpPr txBox="1"/>
          <p:nvPr/>
        </p:nvSpPr>
        <p:spPr>
          <a:xfrm>
            <a:off x="714008" y="2857716"/>
            <a:ext cx="1926900" cy="415500"/>
          </a:xfrm>
          <a:prstGeom prst="rect">
            <a:avLst/>
          </a:prstGeom>
          <a:solidFill>
            <a:schemeClr val="accent5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F5338"/>
                </a:solidFill>
                <a:latin typeface="Arimo"/>
                <a:ea typeface="Arimo"/>
                <a:cs typeface="Arimo"/>
                <a:sym typeface="Arimo"/>
              </a:rPr>
              <a:t>Dataset Collection</a:t>
            </a:r>
            <a:endParaRPr sz="1500">
              <a:solidFill>
                <a:srgbClr val="9F533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9" name="Google Shape;519;p63"/>
          <p:cNvSpPr txBox="1"/>
          <p:nvPr/>
        </p:nvSpPr>
        <p:spPr>
          <a:xfrm>
            <a:off x="780950" y="3391900"/>
            <a:ext cx="2434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Tools Used</a:t>
            </a: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: Selenium, BeautifulSoup</a:t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20" name="Google Shape;5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48" y="3420125"/>
            <a:ext cx="261775" cy="2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860" y="3785119"/>
            <a:ext cx="300200" cy="3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/>
        </p:nvSpPr>
        <p:spPr>
          <a:xfrm>
            <a:off x="780009" y="3771106"/>
            <a:ext cx="2223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Data Sources</a:t>
            </a: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: HTML, PDFs, Text.</a:t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23" name="Google Shape;523;p63"/>
          <p:cNvSpPr txBox="1"/>
          <p:nvPr/>
        </p:nvSpPr>
        <p:spPr>
          <a:xfrm>
            <a:off x="797087" y="4162839"/>
            <a:ext cx="2223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Organization</a:t>
            </a: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: Semantic Clusters</a:t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24" name="Google Shape;52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075" y="4199252"/>
            <a:ext cx="243000" cy="2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5375" y="1836375"/>
            <a:ext cx="3156292" cy="8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6287" y="929237"/>
            <a:ext cx="745525" cy="7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3"/>
          <p:cNvSpPr txBox="1"/>
          <p:nvPr/>
        </p:nvSpPr>
        <p:spPr>
          <a:xfrm>
            <a:off x="3727652" y="2832975"/>
            <a:ext cx="4417800" cy="415500"/>
          </a:xfrm>
          <a:prstGeom prst="rect">
            <a:avLst/>
          </a:prstGeom>
          <a:solidFill>
            <a:schemeClr val="accent5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F5338"/>
                </a:solidFill>
                <a:latin typeface="Arimo"/>
                <a:ea typeface="Arimo"/>
                <a:cs typeface="Arimo"/>
                <a:sym typeface="Arimo"/>
              </a:rPr>
              <a:t>Extract - Transform - Load (ETL) Framework</a:t>
            </a:r>
            <a:endParaRPr sz="1500">
              <a:solidFill>
                <a:srgbClr val="9F533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28" name="Google Shape;528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80598" y="775779"/>
            <a:ext cx="1052400" cy="10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3"/>
          <p:cNvSpPr txBox="1"/>
          <p:nvPr/>
        </p:nvSpPr>
        <p:spPr>
          <a:xfrm>
            <a:off x="3727650" y="3410100"/>
            <a:ext cx="21564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Transformation includes </a:t>
            </a: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- Document OCR </a:t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- Ensuring Coherence</a:t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Data Cleaning</a:t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Keyword</a:t>
            </a: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extraction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30" name="Google Shape;530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7712" y="974619"/>
            <a:ext cx="745525" cy="65472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3"/>
          <p:cNvSpPr/>
          <p:nvPr/>
        </p:nvSpPr>
        <p:spPr>
          <a:xfrm>
            <a:off x="4472532" y="1201113"/>
            <a:ext cx="243000" cy="2430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32" name="Google Shape;532;p63"/>
          <p:cNvSpPr/>
          <p:nvPr/>
        </p:nvSpPr>
        <p:spPr>
          <a:xfrm>
            <a:off x="5645432" y="1180476"/>
            <a:ext cx="243000" cy="2430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33" name="Google Shape;533;p63"/>
          <p:cNvSpPr/>
          <p:nvPr/>
        </p:nvSpPr>
        <p:spPr>
          <a:xfrm>
            <a:off x="7058693" y="1201126"/>
            <a:ext cx="243000" cy="2430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34" name="Google Shape;534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72350" y="1045175"/>
            <a:ext cx="486575" cy="51359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3"/>
          <p:cNvSpPr/>
          <p:nvPr/>
        </p:nvSpPr>
        <p:spPr>
          <a:xfrm>
            <a:off x="6591668" y="2072726"/>
            <a:ext cx="243000" cy="2430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36" name="Google Shape;536;p63"/>
          <p:cNvPicPr preferRelativeResize="0"/>
          <p:nvPr/>
        </p:nvPicPr>
        <p:blipFill rotWithShape="1">
          <a:blip r:embed="rId12">
            <a:alphaModFix/>
          </a:blip>
          <a:srcRect b="25854" l="9403" r="54976" t="4381"/>
          <a:stretch/>
        </p:blipFill>
        <p:spPr>
          <a:xfrm>
            <a:off x="7038453" y="1823113"/>
            <a:ext cx="676720" cy="74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3"/>
          <p:cNvSpPr txBox="1"/>
          <p:nvPr/>
        </p:nvSpPr>
        <p:spPr>
          <a:xfrm>
            <a:off x="5660500" y="3410100"/>
            <a:ext cx="2745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Document Chunking : </a:t>
            </a:r>
            <a:endParaRPr b="1"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Splitting chunks based on word count</a:t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- Created overlapped chunks</a:t>
            </a:r>
            <a:b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endParaRPr b="1" sz="3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Vector Store :</a:t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b="1" lang="en" sz="1000">
                <a:solidFill>
                  <a:srgbClr val="1D5930"/>
                </a:solidFill>
                <a:latin typeface="Arimo"/>
                <a:ea typeface="Arimo"/>
                <a:cs typeface="Arimo"/>
                <a:sym typeface="Arimo"/>
              </a:rPr>
              <a:t>PathwayVectorClient</a:t>
            </a:r>
            <a:r>
              <a:rPr b="1" i="1" lang="en" sz="1000">
                <a:solidFill>
                  <a:srgbClr val="1D593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by Langchain</a:t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38" name="Google Shape;538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17404" y="3465065"/>
            <a:ext cx="243000" cy="2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68300" y="4221100"/>
            <a:ext cx="201149" cy="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50175" y="3693975"/>
            <a:ext cx="220950" cy="2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87449" y="3539322"/>
            <a:ext cx="94525" cy="9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2" name="Google Shape;542;p6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13924" y="3539322"/>
            <a:ext cx="94525" cy="9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3" name="Google Shape;543;p6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13924" y="4289147"/>
            <a:ext cx="94525" cy="9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4"/>
          <p:cNvSpPr txBox="1"/>
          <p:nvPr>
            <p:ph idx="2" type="subTitle"/>
          </p:nvPr>
        </p:nvSpPr>
        <p:spPr>
          <a:xfrm>
            <a:off x="277500" y="291050"/>
            <a:ext cx="3016500" cy="114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zeret Mono"/>
                <a:ea typeface="Azeret Mono"/>
                <a:cs typeface="Azeret Mono"/>
                <a:sym typeface="Azeret Mono"/>
              </a:rPr>
              <a:t>Indian Institute of Technology, Indore</a:t>
            </a:r>
            <a:endParaRPr sz="800"/>
          </a:p>
        </p:txBody>
      </p:sp>
      <p:sp>
        <p:nvSpPr>
          <p:cNvPr id="549" name="Google Shape;549;p64"/>
          <p:cNvSpPr txBox="1"/>
          <p:nvPr/>
        </p:nvSpPr>
        <p:spPr>
          <a:xfrm>
            <a:off x="7813975" y="290225"/>
            <a:ext cx="10524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4043"/>
                </a:solidFill>
                <a:latin typeface="Azeret Mono"/>
                <a:ea typeface="Azeret Mono"/>
                <a:cs typeface="Azeret Mono"/>
                <a:sym typeface="Azeret Mono"/>
              </a:rPr>
              <a:t>01-08-2025</a:t>
            </a:r>
            <a:endParaRPr sz="800">
              <a:solidFill>
                <a:srgbClr val="3C40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550" name="Google Shape;550;p64"/>
          <p:cNvGrpSpPr/>
          <p:nvPr/>
        </p:nvGrpSpPr>
        <p:grpSpPr>
          <a:xfrm>
            <a:off x="178468" y="736975"/>
            <a:ext cx="2928300" cy="4125900"/>
            <a:chOff x="178468" y="736975"/>
            <a:chExt cx="2928300" cy="4125900"/>
          </a:xfrm>
        </p:grpSpPr>
        <p:sp>
          <p:nvSpPr>
            <p:cNvPr id="551" name="Google Shape;551;p64"/>
            <p:cNvSpPr/>
            <p:nvPr/>
          </p:nvSpPr>
          <p:spPr>
            <a:xfrm>
              <a:off x="178468" y="736975"/>
              <a:ext cx="2928300" cy="4125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2" name="Google Shape;552;p64"/>
            <p:cNvSpPr txBox="1"/>
            <p:nvPr/>
          </p:nvSpPr>
          <p:spPr>
            <a:xfrm>
              <a:off x="676655" y="2802500"/>
              <a:ext cx="1926900" cy="415500"/>
            </a:xfrm>
            <a:prstGeom prst="rect">
              <a:avLst/>
            </a:prstGeom>
            <a:solidFill>
              <a:schemeClr val="accent5"/>
            </a:solidFill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F5338"/>
                  </a:solidFill>
                  <a:latin typeface="Arimo"/>
                  <a:ea typeface="Arimo"/>
                  <a:cs typeface="Arimo"/>
                  <a:sym typeface="Arimo"/>
                </a:rPr>
                <a:t>Concurrency</a:t>
              </a:r>
              <a:endParaRPr sz="1500">
                <a:solidFill>
                  <a:srgbClr val="9F5338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3" name="Google Shape;553;p64"/>
            <p:cNvSpPr txBox="1"/>
            <p:nvPr/>
          </p:nvSpPr>
          <p:spPr>
            <a:xfrm>
              <a:off x="742656" y="3771106"/>
              <a:ext cx="2223900" cy="347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pic>
          <p:nvPicPr>
            <p:cNvPr id="554" name="Google Shape;554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5297" y="964150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55" name="Google Shape;555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7597" y="964150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56" name="Google Shape;556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9885" y="964150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557" name="Google Shape;557;p64"/>
            <p:cNvGrpSpPr/>
            <p:nvPr/>
          </p:nvGrpSpPr>
          <p:grpSpPr>
            <a:xfrm>
              <a:off x="296247" y="3280850"/>
              <a:ext cx="2810503" cy="1197000"/>
              <a:chOff x="352700" y="3041856"/>
              <a:chExt cx="2810503" cy="1197000"/>
            </a:xfrm>
          </p:grpSpPr>
          <p:sp>
            <p:nvSpPr>
              <p:cNvPr id="558" name="Google Shape;558;p64"/>
              <p:cNvSpPr txBox="1"/>
              <p:nvPr/>
            </p:nvSpPr>
            <p:spPr>
              <a:xfrm>
                <a:off x="427803" y="3041856"/>
                <a:ext cx="2735400" cy="119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Arimo"/>
                    <a:ea typeface="Arimo"/>
                    <a:cs typeface="Arimo"/>
                    <a:sym typeface="Arimo"/>
                  </a:rPr>
                  <a:t>Used Multi-threading for fast processing</a:t>
                </a:r>
                <a:endParaRPr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Arimo"/>
                    <a:ea typeface="Arimo"/>
                    <a:cs typeface="Arimo"/>
                    <a:sym typeface="Arimo"/>
                  </a:rPr>
                  <a:t>At the deployment stage we used :</a:t>
                </a:r>
                <a:endParaRPr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Arimo"/>
                    <a:ea typeface="Arimo"/>
                    <a:cs typeface="Arimo"/>
                    <a:sym typeface="Arimo"/>
                  </a:rPr>
                  <a:t>1. Batch processing for improving throughput</a:t>
                </a:r>
                <a:endParaRPr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Arimo"/>
                    <a:ea typeface="Arimo"/>
                    <a:cs typeface="Arimo"/>
                    <a:sym typeface="Arimo"/>
                  </a:rPr>
                  <a:t>2. KV-Cache for improving latency</a:t>
                </a:r>
                <a:endParaRPr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pic>
            <p:nvPicPr>
              <p:cNvPr id="559" name="Google Shape;559;p6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52700" y="3156575"/>
                <a:ext cx="114900" cy="1149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560" name="Google Shape;560;p6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52700" y="3384275"/>
                <a:ext cx="114900" cy="1149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561" name="Google Shape;561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7310" y="964150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62" name="Google Shape;562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6222" y="1527138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63" name="Google Shape;563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522" y="1527138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64" name="Google Shape;564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50810" y="1527138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65" name="Google Shape;565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58235" y="1527138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66" name="Google Shape;566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022" y="2106025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67" name="Google Shape;567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0322" y="2106025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68" name="Google Shape;56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62610" y="2106025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69" name="Google Shape;569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70035" y="2106025"/>
              <a:ext cx="525250" cy="525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70" name="Google Shape;570;p64"/>
          <p:cNvSpPr/>
          <p:nvPr/>
        </p:nvSpPr>
        <p:spPr>
          <a:xfrm>
            <a:off x="6103573" y="738332"/>
            <a:ext cx="2745900" cy="412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71" name="Google Shape;57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207" y="1052789"/>
            <a:ext cx="2003100" cy="62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2" name="Google Shape;57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4577" y="1885736"/>
            <a:ext cx="2223900" cy="66021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4"/>
          <p:cNvSpPr txBox="1"/>
          <p:nvPr/>
        </p:nvSpPr>
        <p:spPr>
          <a:xfrm>
            <a:off x="6511542" y="2754875"/>
            <a:ext cx="1926900" cy="415500"/>
          </a:xfrm>
          <a:prstGeom prst="rect">
            <a:avLst/>
          </a:prstGeom>
          <a:solidFill>
            <a:schemeClr val="accent5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F5338"/>
                </a:solidFill>
                <a:latin typeface="Arimo"/>
                <a:ea typeface="Arimo"/>
                <a:cs typeface="Arimo"/>
                <a:sym typeface="Arimo"/>
              </a:rPr>
              <a:t>Application Layer</a:t>
            </a:r>
            <a:endParaRPr sz="1500">
              <a:solidFill>
                <a:srgbClr val="9F533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574" name="Google Shape;574;p64"/>
          <p:cNvGrpSpPr/>
          <p:nvPr/>
        </p:nvGrpSpPr>
        <p:grpSpPr>
          <a:xfrm>
            <a:off x="6208254" y="3291907"/>
            <a:ext cx="2740650" cy="1269000"/>
            <a:chOff x="6195884" y="3392000"/>
            <a:chExt cx="2740650" cy="1269000"/>
          </a:xfrm>
        </p:grpSpPr>
        <p:sp>
          <p:nvSpPr>
            <p:cNvPr id="575" name="Google Shape;575;p64"/>
            <p:cNvSpPr txBox="1"/>
            <p:nvPr/>
          </p:nvSpPr>
          <p:spPr>
            <a:xfrm>
              <a:off x="6281534" y="3392000"/>
              <a:ext cx="2655000" cy="12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Rest APIs are created used FLASK. </a:t>
              </a:r>
              <a:endParaRPr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Supports multi-user inputs using sessions</a:t>
              </a:r>
              <a:endParaRPr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Used redis as in-memory database.</a:t>
              </a:r>
              <a:endParaRPr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Used ConversationBufferMemory by Langchain for storing previous chats.</a:t>
              </a:r>
              <a:endParaRPr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pic>
          <p:nvPicPr>
            <p:cNvPr id="576" name="Google Shape;576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5884" y="3506894"/>
              <a:ext cx="114900" cy="114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77" name="Google Shape;577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5884" y="3739694"/>
              <a:ext cx="114900" cy="114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78" name="Google Shape;578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5884" y="3947869"/>
              <a:ext cx="114900" cy="114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79" name="Google Shape;57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5884" y="4198944"/>
              <a:ext cx="114900" cy="114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80" name="Google Shape;580;p64"/>
          <p:cNvGrpSpPr/>
          <p:nvPr/>
        </p:nvGrpSpPr>
        <p:grpSpPr>
          <a:xfrm>
            <a:off x="3280775" y="738325"/>
            <a:ext cx="2631000" cy="4125900"/>
            <a:chOff x="3280775" y="738325"/>
            <a:chExt cx="2631000" cy="4125900"/>
          </a:xfrm>
        </p:grpSpPr>
        <p:sp>
          <p:nvSpPr>
            <p:cNvPr id="581" name="Google Shape;581;p64"/>
            <p:cNvSpPr txBox="1"/>
            <p:nvPr/>
          </p:nvSpPr>
          <p:spPr>
            <a:xfrm>
              <a:off x="3508325" y="4313850"/>
              <a:ext cx="2403300" cy="347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Tools Used : Hugging face, OLLAMA</a:t>
              </a:r>
              <a:endParaRPr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82" name="Google Shape;582;p64"/>
            <p:cNvSpPr/>
            <p:nvPr/>
          </p:nvSpPr>
          <p:spPr>
            <a:xfrm>
              <a:off x="3280775" y="738325"/>
              <a:ext cx="2631000" cy="4125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  <p:pic>
          <p:nvPicPr>
            <p:cNvPr id="583" name="Google Shape;583;p64"/>
            <p:cNvPicPr preferRelativeResize="0"/>
            <p:nvPr/>
          </p:nvPicPr>
          <p:blipFill rotWithShape="1">
            <a:blip r:embed="rId7">
              <a:alphaModFix/>
            </a:blip>
            <a:srcRect b="0" l="1120" r="-1120" t="0"/>
            <a:stretch/>
          </p:blipFill>
          <p:spPr>
            <a:xfrm>
              <a:off x="3491074" y="965511"/>
              <a:ext cx="2223900" cy="1667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64"/>
            <p:cNvSpPr txBox="1"/>
            <p:nvPr/>
          </p:nvSpPr>
          <p:spPr>
            <a:xfrm>
              <a:off x="3676710" y="2785893"/>
              <a:ext cx="1926900" cy="415500"/>
            </a:xfrm>
            <a:prstGeom prst="rect">
              <a:avLst/>
            </a:prstGeom>
            <a:solidFill>
              <a:schemeClr val="accent5"/>
            </a:solidFill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F5338"/>
                  </a:solidFill>
                  <a:latin typeface="Arimo"/>
                  <a:ea typeface="Arimo"/>
                  <a:cs typeface="Arimo"/>
                  <a:sym typeface="Arimo"/>
                </a:rPr>
                <a:t>Language Models</a:t>
              </a:r>
              <a:endParaRPr sz="1500">
                <a:solidFill>
                  <a:srgbClr val="9F5338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85" name="Google Shape;585;p64"/>
            <p:cNvSpPr txBox="1"/>
            <p:nvPr/>
          </p:nvSpPr>
          <p:spPr>
            <a:xfrm>
              <a:off x="3435910" y="3277250"/>
              <a:ext cx="24033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LLMs are used as a summarization tool</a:t>
              </a:r>
              <a:endParaRPr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86" name="Google Shape;586;p64"/>
            <p:cNvSpPr txBox="1"/>
            <p:nvPr/>
          </p:nvSpPr>
          <p:spPr>
            <a:xfrm>
              <a:off x="3452117" y="3542693"/>
              <a:ext cx="2403300" cy="11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It serves two purposes : </a:t>
              </a:r>
              <a:endParaRPr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1. Data preparation</a:t>
              </a:r>
              <a:endParaRPr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2. Response generation</a:t>
              </a:r>
              <a:endParaRPr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pic>
          <p:nvPicPr>
            <p:cNvPr id="587" name="Google Shape;587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7210" y="3393344"/>
              <a:ext cx="114900" cy="114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88" name="Google Shape;588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7210" y="3657544"/>
              <a:ext cx="114900" cy="114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89" name="Google Shape;58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7210" y="4384244"/>
              <a:ext cx="114900" cy="114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590" name="Google Shape;590;p64"/>
            <p:cNvSpPr txBox="1"/>
            <p:nvPr/>
          </p:nvSpPr>
          <p:spPr>
            <a:xfrm>
              <a:off x="3452125" y="4268150"/>
              <a:ext cx="24594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Tools Used : Hugging face, OLLAMA</a:t>
              </a:r>
              <a:endParaRPr sz="1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5"/>
          <p:cNvSpPr txBox="1"/>
          <p:nvPr>
            <p:ph idx="2" type="subTitle"/>
          </p:nvPr>
        </p:nvSpPr>
        <p:spPr>
          <a:xfrm>
            <a:off x="277500" y="291050"/>
            <a:ext cx="3016500" cy="114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zeret Mono"/>
                <a:ea typeface="Azeret Mono"/>
                <a:cs typeface="Azeret Mono"/>
                <a:sym typeface="Azeret Mono"/>
              </a:rPr>
              <a:t>Indian Institute of Technology, Indore</a:t>
            </a:r>
            <a:endParaRPr sz="800"/>
          </a:p>
        </p:txBody>
      </p:sp>
      <p:sp>
        <p:nvSpPr>
          <p:cNvPr id="596" name="Google Shape;596;p65"/>
          <p:cNvSpPr txBox="1"/>
          <p:nvPr/>
        </p:nvSpPr>
        <p:spPr>
          <a:xfrm>
            <a:off x="7813975" y="290225"/>
            <a:ext cx="10524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4043"/>
                </a:solidFill>
                <a:latin typeface="Azeret Mono"/>
                <a:ea typeface="Azeret Mono"/>
                <a:cs typeface="Azeret Mono"/>
                <a:sym typeface="Azeret Mono"/>
              </a:rPr>
              <a:t>01-08-2025</a:t>
            </a:r>
            <a:endParaRPr sz="800">
              <a:solidFill>
                <a:srgbClr val="3C40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97" name="Google Shape;597;p65"/>
          <p:cNvSpPr txBox="1"/>
          <p:nvPr/>
        </p:nvSpPr>
        <p:spPr>
          <a:xfrm>
            <a:off x="440400" y="4497630"/>
            <a:ext cx="8533500" cy="362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Fig : Proposed pipeline design for the chatbot</a:t>
            </a:r>
            <a:endParaRPr sz="1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98" name="Google Shape;5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50" y="1676550"/>
            <a:ext cx="7982700" cy="2730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9" name="Google Shape;599;p65"/>
          <p:cNvSpPr txBox="1"/>
          <p:nvPr/>
        </p:nvSpPr>
        <p:spPr>
          <a:xfrm>
            <a:off x="257601" y="614242"/>
            <a:ext cx="82956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F5338"/>
                </a:solidFill>
                <a:latin typeface="Arimo"/>
                <a:ea typeface="Arimo"/>
                <a:cs typeface="Arimo"/>
                <a:sym typeface="Arimo"/>
              </a:rPr>
              <a:t>Journey of Request to Response</a:t>
            </a:r>
            <a:endParaRPr sz="3600">
              <a:solidFill>
                <a:srgbClr val="9F5338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 txBox="1"/>
          <p:nvPr>
            <p:ph idx="2" type="subTitle"/>
          </p:nvPr>
        </p:nvSpPr>
        <p:spPr>
          <a:xfrm>
            <a:off x="277500" y="291050"/>
            <a:ext cx="3016500" cy="114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zeret Mono"/>
                <a:ea typeface="Azeret Mono"/>
                <a:cs typeface="Azeret Mono"/>
                <a:sym typeface="Azeret Mono"/>
              </a:rPr>
              <a:t>Indian Institute of Technology, Indore</a:t>
            </a:r>
            <a:endParaRPr sz="800"/>
          </a:p>
        </p:txBody>
      </p:sp>
      <p:sp>
        <p:nvSpPr>
          <p:cNvPr id="605" name="Google Shape;605;p66"/>
          <p:cNvSpPr txBox="1"/>
          <p:nvPr/>
        </p:nvSpPr>
        <p:spPr>
          <a:xfrm>
            <a:off x="7813975" y="290225"/>
            <a:ext cx="10524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4043"/>
                </a:solidFill>
                <a:latin typeface="Azeret Mono"/>
                <a:ea typeface="Azeret Mono"/>
                <a:cs typeface="Azeret Mono"/>
                <a:sym typeface="Azeret Mono"/>
              </a:rPr>
              <a:t>01-08-2025</a:t>
            </a:r>
            <a:endParaRPr sz="800">
              <a:solidFill>
                <a:srgbClr val="3C40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06" name="Google Shape;606;p66"/>
          <p:cNvSpPr txBox="1"/>
          <p:nvPr/>
        </p:nvSpPr>
        <p:spPr>
          <a:xfrm>
            <a:off x="467600" y="675400"/>
            <a:ext cx="3435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07" name="Google Shape;607;p66"/>
          <p:cNvSpPr txBox="1"/>
          <p:nvPr>
            <p:ph idx="4294967295" type="title"/>
          </p:nvPr>
        </p:nvSpPr>
        <p:spPr>
          <a:xfrm>
            <a:off x="353458" y="673858"/>
            <a:ext cx="71370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84BA9"/>
                </a:solidFill>
              </a:rPr>
              <a:t>Critical Challenges</a:t>
            </a:r>
            <a:endParaRPr>
              <a:solidFill>
                <a:srgbClr val="684BA9"/>
              </a:solidFill>
            </a:endParaRPr>
          </a:p>
        </p:txBody>
      </p:sp>
      <p:grpSp>
        <p:nvGrpSpPr>
          <p:cNvPr id="608" name="Google Shape;608;p66"/>
          <p:cNvGrpSpPr/>
          <p:nvPr/>
        </p:nvGrpSpPr>
        <p:grpSpPr>
          <a:xfrm>
            <a:off x="4160322" y="1587915"/>
            <a:ext cx="4773517" cy="3025964"/>
            <a:chOff x="4038572" y="1636627"/>
            <a:chExt cx="4773517" cy="3025964"/>
          </a:xfrm>
        </p:grpSpPr>
        <p:cxnSp>
          <p:nvCxnSpPr>
            <p:cNvPr id="609" name="Google Shape;609;p66"/>
            <p:cNvCxnSpPr/>
            <p:nvPr/>
          </p:nvCxnSpPr>
          <p:spPr>
            <a:xfrm>
              <a:off x="4541200" y="4137125"/>
              <a:ext cx="3881700" cy="21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0" name="Google Shape;610;p66"/>
            <p:cNvGrpSpPr/>
            <p:nvPr/>
          </p:nvGrpSpPr>
          <p:grpSpPr>
            <a:xfrm>
              <a:off x="4494200" y="1671225"/>
              <a:ext cx="4317890" cy="2299386"/>
              <a:chOff x="4394384" y="1366483"/>
              <a:chExt cx="2705106" cy="2410510"/>
            </a:xfrm>
          </p:grpSpPr>
          <p:sp>
            <p:nvSpPr>
              <p:cNvPr id="611" name="Google Shape;611;p66"/>
              <p:cNvSpPr txBox="1"/>
              <p:nvPr/>
            </p:nvSpPr>
            <p:spPr>
              <a:xfrm>
                <a:off x="4394588" y="1366483"/>
                <a:ext cx="255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202124"/>
                    </a:solidFill>
                    <a:latin typeface="Red Hat Display SemiBold"/>
                    <a:ea typeface="Red Hat Display SemiBold"/>
                    <a:cs typeface="Red Hat Display SemiBold"/>
                    <a:sym typeface="Red Hat Display SemiBold"/>
                  </a:rPr>
                  <a:t>Limitations with computational power</a:t>
                </a:r>
                <a:endParaRPr sz="1200">
                  <a:solidFill>
                    <a:srgbClr val="202124"/>
                  </a:solidFill>
                  <a:latin typeface="Red Hat Display SemiBold"/>
                  <a:ea typeface="Red Hat Display SemiBold"/>
                  <a:cs typeface="Red Hat Display SemiBold"/>
                  <a:sym typeface="Red Hat Display SemiBold"/>
                </a:endParaRPr>
              </a:p>
            </p:txBody>
          </p:sp>
          <p:cxnSp>
            <p:nvCxnSpPr>
              <p:cNvPr id="612" name="Google Shape;612;p66"/>
              <p:cNvCxnSpPr/>
              <p:nvPr/>
            </p:nvCxnSpPr>
            <p:spPr>
              <a:xfrm>
                <a:off x="4394384" y="1892822"/>
                <a:ext cx="27048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CCC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3" name="Google Shape;613;p66"/>
              <p:cNvSpPr txBox="1"/>
              <p:nvPr/>
            </p:nvSpPr>
            <p:spPr>
              <a:xfrm>
                <a:off x="4394604" y="2057095"/>
                <a:ext cx="255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202124"/>
                    </a:solidFill>
                    <a:latin typeface="Red Hat Display SemiBold"/>
                    <a:ea typeface="Red Hat Display SemiBold"/>
                    <a:cs typeface="Red Hat Display SemiBold"/>
                    <a:sym typeface="Red Hat Display SemiBold"/>
                  </a:rPr>
                  <a:t>Data collection and format specific preprocessing</a:t>
                </a:r>
                <a:endParaRPr sz="1200">
                  <a:solidFill>
                    <a:srgbClr val="202124"/>
                  </a:solidFill>
                  <a:latin typeface="Red Hat Display SemiBold"/>
                  <a:ea typeface="Red Hat Display SemiBold"/>
                  <a:cs typeface="Red Hat Display SemiBold"/>
                  <a:sym typeface="Red Hat Display SemiBold"/>
                </a:endParaRPr>
              </a:p>
            </p:txBody>
          </p:sp>
          <p:cxnSp>
            <p:nvCxnSpPr>
              <p:cNvPr id="614" name="Google Shape;614;p66"/>
              <p:cNvCxnSpPr/>
              <p:nvPr/>
            </p:nvCxnSpPr>
            <p:spPr>
              <a:xfrm>
                <a:off x="4411190" y="2581967"/>
                <a:ext cx="2688300" cy="2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CCC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5" name="Google Shape;615;p66"/>
              <p:cNvSpPr txBox="1"/>
              <p:nvPr/>
            </p:nvSpPr>
            <p:spPr>
              <a:xfrm>
                <a:off x="4394604" y="2747708"/>
                <a:ext cx="255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202124"/>
                    </a:solidFill>
                    <a:latin typeface="Red Hat Display SemiBold"/>
                    <a:ea typeface="Red Hat Display SemiBold"/>
                    <a:cs typeface="Red Hat Display SemiBold"/>
                    <a:sym typeface="Red Hat Display SemiBold"/>
                  </a:rPr>
                  <a:t>Dilution of data because of LLMs intervention</a:t>
                </a:r>
                <a:endParaRPr sz="1200">
                  <a:solidFill>
                    <a:srgbClr val="202124"/>
                  </a:solidFill>
                  <a:latin typeface="Red Hat Display SemiBold"/>
                  <a:ea typeface="Red Hat Display SemiBold"/>
                  <a:cs typeface="Red Hat Display SemiBold"/>
                  <a:sym typeface="Red Hat Display SemiBold"/>
                </a:endParaRPr>
              </a:p>
            </p:txBody>
          </p:sp>
          <p:cxnSp>
            <p:nvCxnSpPr>
              <p:cNvPr id="616" name="Google Shape;616;p66"/>
              <p:cNvCxnSpPr/>
              <p:nvPr/>
            </p:nvCxnSpPr>
            <p:spPr>
              <a:xfrm>
                <a:off x="4411785" y="3255596"/>
                <a:ext cx="2687700" cy="1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CCC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7" name="Google Shape;617;p66"/>
              <p:cNvSpPr txBox="1"/>
              <p:nvPr/>
            </p:nvSpPr>
            <p:spPr>
              <a:xfrm>
                <a:off x="4394384" y="3438294"/>
                <a:ext cx="255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202124"/>
                    </a:solidFill>
                    <a:latin typeface="Red Hat Display SemiBold"/>
                    <a:ea typeface="Red Hat Display SemiBold"/>
                    <a:cs typeface="Red Hat Display SemiBold"/>
                    <a:sym typeface="Red Hat Display SemiBold"/>
                  </a:rPr>
                  <a:t>Dynamic updation of web data with RAG knowledge base </a:t>
                </a:r>
                <a:endParaRPr sz="1200">
                  <a:solidFill>
                    <a:srgbClr val="202124"/>
                  </a:solidFill>
                  <a:latin typeface="Red Hat Display SemiBold"/>
                  <a:ea typeface="Red Hat Display SemiBold"/>
                  <a:cs typeface="Red Hat Display SemiBold"/>
                  <a:sym typeface="Red Hat Display SemiBold"/>
                </a:endParaRPr>
              </a:p>
            </p:txBody>
          </p:sp>
        </p:grpSp>
        <p:pic>
          <p:nvPicPr>
            <p:cNvPr id="618" name="Google Shape;618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572" y="1636627"/>
              <a:ext cx="432775" cy="43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63560" y="2298288"/>
              <a:ext cx="384050" cy="38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5808" y="2961663"/>
              <a:ext cx="388513" cy="388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66"/>
            <p:cNvSpPr txBox="1"/>
            <p:nvPr/>
          </p:nvSpPr>
          <p:spPr>
            <a:xfrm>
              <a:off x="4507600" y="4295775"/>
              <a:ext cx="4070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02124"/>
                  </a:solidFill>
                  <a:latin typeface="Red Hat Display SemiBold"/>
                  <a:ea typeface="Red Hat Display SemiBold"/>
                  <a:cs typeface="Red Hat Display SemiBold"/>
                  <a:sym typeface="Red Hat Display SemiBold"/>
                </a:rPr>
                <a:t>Making the chatbot multi-hop and interactive</a:t>
              </a:r>
              <a:endParaRPr sz="1200">
                <a:solidFill>
                  <a:srgbClr val="202124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endParaRPr>
            </a:p>
          </p:txBody>
        </p:sp>
        <p:pic>
          <p:nvPicPr>
            <p:cNvPr id="622" name="Google Shape;622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54800" y="42328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77670" y="3635569"/>
              <a:ext cx="384048" cy="384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4" name="Google Shape;624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274" y="1771325"/>
            <a:ext cx="3760924" cy="26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demo | Human focus">
  <a:themeElements>
    <a:clrScheme name="Simple Light">
      <a:dk1>
        <a:srgbClr val="3C4043"/>
      </a:dk1>
      <a:lt1>
        <a:srgbClr val="000000"/>
      </a:lt1>
      <a:dk2>
        <a:srgbClr val="F4F4F4"/>
      </a:dk2>
      <a:lt2>
        <a:srgbClr val="FFFFFF"/>
      </a:lt2>
      <a:accent1>
        <a:srgbClr val="FDD198"/>
      </a:accent1>
      <a:accent2>
        <a:srgbClr val="F4F4F4"/>
      </a:accent2>
      <a:accent3>
        <a:srgbClr val="B7B7B7"/>
      </a:accent3>
      <a:accent4>
        <a:srgbClr val="FFA767"/>
      </a:accent4>
      <a:accent5>
        <a:srgbClr val="FFF2DC"/>
      </a:accent5>
      <a:accent6>
        <a:srgbClr val="F0C894"/>
      </a:accent6>
      <a:hlink>
        <a:srgbClr val="CAA9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